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715000" type="screen16x10"/>
  <p:notesSz cx="6858000" cy="91440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99"/>
    <a:srgbClr val="000099"/>
    <a:srgbClr val="FF66FF"/>
    <a:srgbClr val="FFCC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014" y="-96"/>
      </p:cViewPr>
      <p:guideLst>
        <p:guide orient="horz" pos="180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FDB4F5-6533-4064-A017-8C750C23EE13}" type="datetimeFigureOut">
              <a:rPr lang="en-US" smtClean="0"/>
              <a:pPr/>
              <a:t>10/3/2017</a:t>
            </a:fld>
            <a:endParaRPr lang="en-US"/>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7A19C6-0C0C-46B2-9EEC-CD34DA5FB823}" type="slidenum">
              <a:rPr lang="en-US" smtClean="0"/>
              <a:pPr/>
              <a:t>‹#›</a:t>
            </a:fld>
            <a:endParaRPr lang="en-US"/>
          </a:p>
        </p:txBody>
      </p:sp>
    </p:spTree>
    <p:extLst>
      <p:ext uri="{BB962C8B-B14F-4D97-AF65-F5344CB8AC3E}">
        <p14:creationId xmlns:p14="http://schemas.microsoft.com/office/powerpoint/2010/main" xmlns="" val="817746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A19C6-0C0C-46B2-9EEC-CD34DA5FB823}" type="slidenum">
              <a:rPr lang="en-US" smtClean="0"/>
              <a:pPr/>
              <a:t>1</a:t>
            </a:fld>
            <a:endParaRPr lang="en-US"/>
          </a:p>
        </p:txBody>
      </p:sp>
    </p:spTree>
    <p:extLst>
      <p:ext uri="{BB962C8B-B14F-4D97-AF65-F5344CB8AC3E}">
        <p14:creationId xmlns:p14="http://schemas.microsoft.com/office/powerpoint/2010/main" xmlns="" val="3972492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A19C6-0C0C-46B2-9EEC-CD34DA5FB823}" type="slidenum">
              <a:rPr lang="en-US" smtClean="0"/>
              <a:pPr/>
              <a:t>6</a:t>
            </a:fld>
            <a:endParaRPr lang="en-US"/>
          </a:p>
        </p:txBody>
      </p:sp>
    </p:spTree>
    <p:extLst>
      <p:ext uri="{BB962C8B-B14F-4D97-AF65-F5344CB8AC3E}">
        <p14:creationId xmlns:p14="http://schemas.microsoft.com/office/powerpoint/2010/main" xmlns="" val="9682273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A19C6-0C0C-46B2-9EEC-CD34DA5FB823}" type="slidenum">
              <a:rPr lang="en-US" smtClean="0"/>
              <a:pPr/>
              <a:t>8</a:t>
            </a:fld>
            <a:endParaRPr lang="en-US"/>
          </a:p>
        </p:txBody>
      </p:sp>
    </p:spTree>
    <p:extLst>
      <p:ext uri="{BB962C8B-B14F-4D97-AF65-F5344CB8AC3E}">
        <p14:creationId xmlns:p14="http://schemas.microsoft.com/office/powerpoint/2010/main" xmlns="" val="1676848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A19C6-0C0C-46B2-9EEC-CD34DA5FB823}" type="slidenum">
              <a:rPr lang="en-US" smtClean="0"/>
              <a:pPr/>
              <a:t>9</a:t>
            </a:fld>
            <a:endParaRPr lang="en-US"/>
          </a:p>
        </p:txBody>
      </p:sp>
    </p:spTree>
    <p:extLst>
      <p:ext uri="{BB962C8B-B14F-4D97-AF65-F5344CB8AC3E}">
        <p14:creationId xmlns:p14="http://schemas.microsoft.com/office/powerpoint/2010/main" xmlns="" val="1416167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6"/>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5D3CBF-0DE0-45F9-8E44-312DA7D728B4}" type="datetimeFigureOut">
              <a:rPr lang="en-US" smtClean="0"/>
              <a:pPr/>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DF1AFF-121B-42F3-853A-9D164126A00A}" type="slidenum">
              <a:rPr lang="en-US" smtClean="0"/>
              <a:pPr/>
              <a:t>‹#›</a:t>
            </a:fld>
            <a:endParaRPr lang="en-US"/>
          </a:p>
        </p:txBody>
      </p:sp>
    </p:spTree>
    <p:extLst>
      <p:ext uri="{BB962C8B-B14F-4D97-AF65-F5344CB8AC3E}">
        <p14:creationId xmlns:p14="http://schemas.microsoft.com/office/powerpoint/2010/main" xmlns="" val="3982527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5D3CBF-0DE0-45F9-8E44-312DA7D728B4}" type="datetimeFigureOut">
              <a:rPr lang="en-US" smtClean="0"/>
              <a:pPr/>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DF1AFF-121B-42F3-853A-9D164126A00A}" type="slidenum">
              <a:rPr lang="en-US" smtClean="0"/>
              <a:pPr/>
              <a:t>‹#›</a:t>
            </a:fld>
            <a:endParaRPr lang="en-US"/>
          </a:p>
        </p:txBody>
      </p:sp>
    </p:spTree>
    <p:extLst>
      <p:ext uri="{BB962C8B-B14F-4D97-AF65-F5344CB8AC3E}">
        <p14:creationId xmlns:p14="http://schemas.microsoft.com/office/powerpoint/2010/main" xmlns="" val="29027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6"/>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6"/>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5D3CBF-0DE0-45F9-8E44-312DA7D728B4}" type="datetimeFigureOut">
              <a:rPr lang="en-US" smtClean="0"/>
              <a:pPr/>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DF1AFF-121B-42F3-853A-9D164126A00A}" type="slidenum">
              <a:rPr lang="en-US" smtClean="0"/>
              <a:pPr/>
              <a:t>‹#›</a:t>
            </a:fld>
            <a:endParaRPr lang="en-US"/>
          </a:p>
        </p:txBody>
      </p:sp>
    </p:spTree>
    <p:extLst>
      <p:ext uri="{BB962C8B-B14F-4D97-AF65-F5344CB8AC3E}">
        <p14:creationId xmlns:p14="http://schemas.microsoft.com/office/powerpoint/2010/main" xmlns="" val="2849270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5D3CBF-0DE0-45F9-8E44-312DA7D728B4}" type="datetimeFigureOut">
              <a:rPr lang="en-US" smtClean="0"/>
              <a:pPr/>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DF1AFF-121B-42F3-853A-9D164126A00A}" type="slidenum">
              <a:rPr lang="en-US" smtClean="0"/>
              <a:pPr/>
              <a:t>‹#›</a:t>
            </a:fld>
            <a:endParaRPr lang="en-US"/>
          </a:p>
        </p:txBody>
      </p:sp>
    </p:spTree>
    <p:extLst>
      <p:ext uri="{BB962C8B-B14F-4D97-AF65-F5344CB8AC3E}">
        <p14:creationId xmlns:p14="http://schemas.microsoft.com/office/powerpoint/2010/main" xmlns="" val="816688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8"/>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5D3CBF-0DE0-45F9-8E44-312DA7D728B4}" type="datetimeFigureOut">
              <a:rPr lang="en-US" smtClean="0"/>
              <a:pPr/>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DF1AFF-121B-42F3-853A-9D164126A00A}" type="slidenum">
              <a:rPr lang="en-US" smtClean="0"/>
              <a:pPr/>
              <a:t>‹#›</a:t>
            </a:fld>
            <a:endParaRPr lang="en-US"/>
          </a:p>
        </p:txBody>
      </p:sp>
    </p:spTree>
    <p:extLst>
      <p:ext uri="{BB962C8B-B14F-4D97-AF65-F5344CB8AC3E}">
        <p14:creationId xmlns:p14="http://schemas.microsoft.com/office/powerpoint/2010/main" xmlns="" val="3418498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5D3CBF-0DE0-45F9-8E44-312DA7D728B4}" type="datetimeFigureOut">
              <a:rPr lang="en-US" smtClean="0"/>
              <a:pPr/>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DF1AFF-121B-42F3-853A-9D164126A00A}" type="slidenum">
              <a:rPr lang="en-US" smtClean="0"/>
              <a:pPr/>
              <a:t>‹#›</a:t>
            </a:fld>
            <a:endParaRPr lang="en-US"/>
          </a:p>
        </p:txBody>
      </p:sp>
    </p:spTree>
    <p:extLst>
      <p:ext uri="{BB962C8B-B14F-4D97-AF65-F5344CB8AC3E}">
        <p14:creationId xmlns:p14="http://schemas.microsoft.com/office/powerpoint/2010/main" xmlns="" val="592460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2"/>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8" y="1279262"/>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5D3CBF-0DE0-45F9-8E44-312DA7D728B4}" type="datetimeFigureOut">
              <a:rPr lang="en-US" smtClean="0"/>
              <a:pPr/>
              <a:t>10/3/2017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DF1AFF-121B-42F3-853A-9D164126A00A}" type="slidenum">
              <a:rPr lang="en-US" smtClean="0"/>
              <a:pPr/>
              <a:t>‹#›</a:t>
            </a:fld>
            <a:endParaRPr lang="en-US"/>
          </a:p>
        </p:txBody>
      </p:sp>
    </p:spTree>
    <p:extLst>
      <p:ext uri="{BB962C8B-B14F-4D97-AF65-F5344CB8AC3E}">
        <p14:creationId xmlns:p14="http://schemas.microsoft.com/office/powerpoint/2010/main" xmlns="" val="759920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5D3CBF-0DE0-45F9-8E44-312DA7D728B4}" type="datetimeFigureOut">
              <a:rPr lang="en-US" smtClean="0"/>
              <a:pPr/>
              <a:t>10/3/2017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DF1AFF-121B-42F3-853A-9D164126A00A}" type="slidenum">
              <a:rPr lang="en-US" smtClean="0"/>
              <a:pPr/>
              <a:t>‹#›</a:t>
            </a:fld>
            <a:endParaRPr lang="en-US"/>
          </a:p>
        </p:txBody>
      </p:sp>
    </p:spTree>
    <p:extLst>
      <p:ext uri="{BB962C8B-B14F-4D97-AF65-F5344CB8AC3E}">
        <p14:creationId xmlns:p14="http://schemas.microsoft.com/office/powerpoint/2010/main" xmlns="" val="3130731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5D3CBF-0DE0-45F9-8E44-312DA7D728B4}" type="datetimeFigureOut">
              <a:rPr lang="en-US" smtClean="0"/>
              <a:pPr/>
              <a:t>10/3/2017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DF1AFF-121B-42F3-853A-9D164126A00A}" type="slidenum">
              <a:rPr lang="en-US" smtClean="0"/>
              <a:pPr/>
              <a:t>‹#›</a:t>
            </a:fld>
            <a:endParaRPr lang="en-US"/>
          </a:p>
        </p:txBody>
      </p:sp>
    </p:spTree>
    <p:extLst>
      <p:ext uri="{BB962C8B-B14F-4D97-AF65-F5344CB8AC3E}">
        <p14:creationId xmlns:p14="http://schemas.microsoft.com/office/powerpoint/2010/main" xmlns="" val="392774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27543"/>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3" y="1195918"/>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5D3CBF-0DE0-45F9-8E44-312DA7D728B4}" type="datetimeFigureOut">
              <a:rPr lang="en-US" smtClean="0"/>
              <a:pPr/>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DF1AFF-121B-42F3-853A-9D164126A00A}" type="slidenum">
              <a:rPr lang="en-US" smtClean="0"/>
              <a:pPr/>
              <a:t>‹#›</a:t>
            </a:fld>
            <a:endParaRPr lang="en-US"/>
          </a:p>
        </p:txBody>
      </p:sp>
    </p:spTree>
    <p:extLst>
      <p:ext uri="{BB962C8B-B14F-4D97-AF65-F5344CB8AC3E}">
        <p14:creationId xmlns:p14="http://schemas.microsoft.com/office/powerpoint/2010/main" xmlns="" val="4024791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5D3CBF-0DE0-45F9-8E44-312DA7D728B4}" type="datetimeFigureOut">
              <a:rPr lang="en-US" smtClean="0"/>
              <a:pPr/>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DF1AFF-121B-42F3-853A-9D164126A00A}" type="slidenum">
              <a:rPr lang="en-US" smtClean="0"/>
              <a:pPr/>
              <a:t>‹#›</a:t>
            </a:fld>
            <a:endParaRPr lang="en-US"/>
          </a:p>
        </p:txBody>
      </p:sp>
    </p:spTree>
    <p:extLst>
      <p:ext uri="{BB962C8B-B14F-4D97-AF65-F5344CB8AC3E}">
        <p14:creationId xmlns:p14="http://schemas.microsoft.com/office/powerpoint/2010/main" xmlns="" val="864217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5296960"/>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D95D3CBF-0DE0-45F9-8E44-312DA7D728B4}" type="datetimeFigureOut">
              <a:rPr lang="en-US" smtClean="0"/>
              <a:pPr/>
              <a:t>10/3/2017</a:t>
            </a:fld>
            <a:endParaRPr lang="en-US"/>
          </a:p>
        </p:txBody>
      </p:sp>
      <p:sp>
        <p:nvSpPr>
          <p:cNvPr id="5" name="Footer Placeholder 4"/>
          <p:cNvSpPr>
            <a:spLocks noGrp="1"/>
          </p:cNvSpPr>
          <p:nvPr>
            <p:ph type="ftr" sz="quarter" idx="3"/>
          </p:nvPr>
        </p:nvSpPr>
        <p:spPr>
          <a:xfrm>
            <a:off x="3124200" y="5296960"/>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60"/>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93DF1AFF-121B-42F3-853A-9D164126A00A}" type="slidenum">
              <a:rPr lang="en-US" smtClean="0"/>
              <a:pPr/>
              <a:t>‹#›</a:t>
            </a:fld>
            <a:endParaRPr lang="en-US"/>
          </a:p>
        </p:txBody>
      </p:sp>
    </p:spTree>
    <p:extLst>
      <p:ext uri="{BB962C8B-B14F-4D97-AF65-F5344CB8AC3E}">
        <p14:creationId xmlns:p14="http://schemas.microsoft.com/office/powerpoint/2010/main" xmlns="" val="4109498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image" Target="../media/image6.gif"/><Relationship Id="rId4" Type="http://schemas.openxmlformats.org/officeDocument/2006/relationships/audio" Target="../media/audio4.wav"/></Relationships>
</file>

<file path=ppt/slides/_rels/slide8.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audio" Target="../media/audio7.wav"/><Relationship Id="rId4" Type="http://schemas.openxmlformats.org/officeDocument/2006/relationships/audio" Target="../media/audio6.wav"/></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61176" y="1181100"/>
            <a:ext cx="7467600" cy="1752600"/>
          </a:xfrm>
          <a:prstGeom prst="rect">
            <a:avLst/>
          </a:prstGeom>
          <a:noFill/>
        </p:spPr>
        <p:txBody>
          <a:bodyPr wrap="square" rtlCol="0">
            <a:prstTxWarp prst="textDeflate">
              <a:avLst>
                <a:gd name="adj" fmla="val 20970"/>
              </a:avLst>
            </a:prstTxWarp>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b="1" dirty="0" smtClean="0">
                <a:ln/>
                <a:solidFill>
                  <a:srgbClr val="00B050"/>
                </a:solidFill>
                <a:latin typeface="Times New Roman" panose="02020603050405020304" pitchFamily="18" charset="0"/>
                <a:cs typeface="Times New Roman" panose="02020603050405020304" pitchFamily="18" charset="0"/>
              </a:rPr>
              <a:t>CHÚC CÁC EM HỌC TỐT</a:t>
            </a:r>
            <a:endParaRPr lang="en-US" b="1" dirty="0">
              <a:ln/>
              <a:solidFill>
                <a:srgbClr val="00B050"/>
              </a:solidFill>
              <a:latin typeface="Times New Roman" panose="02020603050405020304" pitchFamily="18" charset="0"/>
              <a:cs typeface="Times New Roman" panose="02020603050405020304" pitchFamily="18" charset="0"/>
            </a:endParaRPr>
          </a:p>
        </p:txBody>
      </p:sp>
      <p:pic>
        <p:nvPicPr>
          <p:cNvPr id="1026" name="Picture 2" descr="http://i114.photobucket.com/albums/n262/o0ocrazyloveo0o/blog/cyworld0138.gif"/>
          <p:cNvPicPr>
            <a:picLocks noChangeAspect="1" noChangeArrowheads="1" noCrop="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861614" y="2412854"/>
            <a:ext cx="1134324" cy="3302145"/>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http://i774.photobucket.com/albums/yy22/pro_ductrong1/nen%20tuyet%20la%20hoa/707658idt14mszrv.gif"/>
          <p:cNvPicPr>
            <a:picLocks noChangeAspect="1" noChangeArrowheads="1" noCrop="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0224" y="38477"/>
            <a:ext cx="5334000" cy="2977118"/>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4" descr="http://i774.photobucket.com/albums/yy22/pro_ductrong1/nen%20tuyet%20la%20hoa/707658idt14mszrv.gif"/>
          <p:cNvPicPr>
            <a:picLocks noChangeAspect="1" noChangeArrowheads="1" noCrop="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343400" y="3321308"/>
            <a:ext cx="5334000" cy="2977118"/>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Picture 4" descr="http://i774.photobucket.com/albums/yy22/pro_ductrong1/nen%20tuyet%20la%20hoa/707658idt14mszrv.gif"/>
          <p:cNvPicPr>
            <a:picLocks noChangeAspect="1" noChangeArrowheads="1" noCrop="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52400" y="2737881"/>
            <a:ext cx="5334000" cy="2977118"/>
          </a:xfrm>
          <a:prstGeom prst="rect">
            <a:avLst/>
          </a:prstGeom>
          <a:noFill/>
          <a:extLst>
            <a:ext uri="{909E8E84-426E-40DD-AFC4-6F175D3DCCD1}">
              <a14:hiddenFill xmlns:a14="http://schemas.microsoft.com/office/drawing/2010/main" xmlns="">
                <a:solidFill>
                  <a:srgbClr val="FFFFFF"/>
                </a:solidFill>
              </a14:hiddenFill>
            </a:ext>
          </a:extLst>
        </p:spPr>
      </p:pic>
      <p:pic>
        <p:nvPicPr>
          <p:cNvPr id="10" name="Picture 4" descr="http://i774.photobucket.com/albums/yy22/pro_ductrong1/nen%20tuyet%20la%20hoa/707658idt14mszrv.gif"/>
          <p:cNvPicPr>
            <a:picLocks noChangeAspect="1" noChangeArrowheads="1" noCrop="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086176" y="-43418"/>
            <a:ext cx="5334000" cy="297711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631814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repeatCount="indefinite" fill="hold" grpId="0" nodeType="with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5"/>
                                        </p:tgtEl>
                                        <p:attrNameLst>
                                          <p:attrName>ppt_x</p:attrName>
                                          <p:attrName>ppt_y</p:attrName>
                                        </p:attrNameLst>
                                      </p:cBhvr>
                                    </p:animMotion>
                                    <p:animRot by="1500000">
                                      <p:cBhvr>
                                        <p:cTn id="7" dur="125" fill="hold">
                                          <p:stCondLst>
                                            <p:cond delay="0"/>
                                          </p:stCondLst>
                                        </p:cTn>
                                        <p:tgtEl>
                                          <p:spTgt spid="5"/>
                                        </p:tgtEl>
                                        <p:attrNameLst>
                                          <p:attrName>r</p:attrName>
                                        </p:attrNameLst>
                                      </p:cBhvr>
                                    </p:animRot>
                                    <p:animRot by="-1500000">
                                      <p:cBhvr>
                                        <p:cTn id="8" dur="125" fill="hold">
                                          <p:stCondLst>
                                            <p:cond delay="125"/>
                                          </p:stCondLst>
                                        </p:cTn>
                                        <p:tgtEl>
                                          <p:spTgt spid="5"/>
                                        </p:tgtEl>
                                        <p:attrNameLst>
                                          <p:attrName>r</p:attrName>
                                        </p:attrNameLst>
                                      </p:cBhvr>
                                    </p:animRot>
                                    <p:animRot by="-1500000">
                                      <p:cBhvr>
                                        <p:cTn id="9" dur="125" fill="hold">
                                          <p:stCondLst>
                                            <p:cond delay="250"/>
                                          </p:stCondLst>
                                        </p:cTn>
                                        <p:tgtEl>
                                          <p:spTgt spid="5"/>
                                        </p:tgtEl>
                                        <p:attrNameLst>
                                          <p:attrName>r</p:attrName>
                                        </p:attrNameLst>
                                      </p:cBhvr>
                                    </p:animRot>
                                    <p:animRot by="1500000">
                                      <p:cBhvr>
                                        <p:cTn id="10" dur="125" fill="hold">
                                          <p:stCondLst>
                                            <p:cond delay="375"/>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864"/>
            <a:ext cx="2971800" cy="1104635"/>
          </a:xfrm>
        </p:spPr>
        <p:txBody>
          <a:bodyPr>
            <a:normAutofit fontScale="90000"/>
          </a:bodyPr>
          <a:lstStyle/>
          <a:p>
            <a:pPr algn="l"/>
            <a:r>
              <a:rPr lang="en-US" dirty="0" smtClean="0">
                <a:latin typeface="VNI-Thufap2" pitchFamily="2" charset="0"/>
              </a:rPr>
              <a:t>* </a:t>
            </a:r>
            <a:r>
              <a:rPr lang="en-US" dirty="0" smtClean="0">
                <a:latin typeface="Times New Roman" panose="02020603050405020304" pitchFamily="18" charset="0"/>
                <a:cs typeface="Times New Roman" panose="02020603050405020304" pitchFamily="18" charset="0"/>
              </a:rPr>
              <a:t>CỦNG CỐ</a:t>
            </a:r>
            <a:endParaRPr lang="en-US" dirty="0">
              <a:latin typeface="Times New Roman" panose="02020603050405020304" pitchFamily="18" charset="0"/>
              <a:cs typeface="Times New Roman" panose="02020603050405020304" pitchFamily="18" charset="0"/>
            </a:endParaRPr>
          </a:p>
        </p:txBody>
      </p:sp>
      <p:pic>
        <p:nvPicPr>
          <p:cNvPr id="1026" name="Picture 2" descr="http://i80.photobucket.com/albums/j177/xangaxinh/divided/kaoline.gif"/>
          <p:cNvPicPr>
            <a:picLocks noChangeAspect="1" noChangeArrowheads="1" noCrop="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077643" y="5448300"/>
            <a:ext cx="5048250" cy="190500"/>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Picture 2" descr="http://i80.photobucket.com/albums/j177/xangaxinh/divided/kaoline.gif"/>
          <p:cNvPicPr>
            <a:picLocks noChangeAspect="1" noChangeArrowheads="1" noCrop="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rot="16200000">
            <a:off x="6506518" y="2901919"/>
            <a:ext cx="5048250" cy="190500"/>
          </a:xfrm>
          <a:prstGeom prst="rect">
            <a:avLst/>
          </a:prstGeom>
          <a:noFill/>
          <a:extLst>
            <a:ext uri="{909E8E84-426E-40DD-AFC4-6F175D3DCCD1}">
              <a14:hiddenFill xmlns:a14="http://schemas.microsoft.com/office/drawing/2010/main" xmlns="">
                <a:solidFill>
                  <a:srgbClr val="FFFFFF"/>
                </a:solidFill>
              </a14:hiddenFill>
            </a:ext>
          </a:extLst>
        </p:spPr>
      </p:pic>
      <p:sp>
        <p:nvSpPr>
          <p:cNvPr id="7" name="Rectangle 6"/>
          <p:cNvSpPr>
            <a:spLocks noChangeArrowheads="1"/>
          </p:cNvSpPr>
          <p:nvPr/>
        </p:nvSpPr>
        <p:spPr bwMode="auto">
          <a:xfrm>
            <a:off x="685800" y="2019300"/>
            <a:ext cx="7891463" cy="2431435"/>
          </a:xfrm>
          <a:prstGeom prst="rect">
            <a:avLst/>
          </a:prstGeom>
          <a:ln/>
        </p:spPr>
        <p:style>
          <a:lnRef idx="1">
            <a:schemeClr val="accent3"/>
          </a:lnRef>
          <a:fillRef idx="2">
            <a:schemeClr val="accent3"/>
          </a:fillRef>
          <a:effectRef idx="1">
            <a:schemeClr val="accent3"/>
          </a:effectRef>
          <a:fontRef idx="minor">
            <a:schemeClr val="dk1"/>
          </a:fontRef>
        </p:style>
        <p:txBody>
          <a:bodyPr wrap="square">
            <a:spAutoFit/>
          </a:bodyPr>
          <a:lstStyle/>
          <a:p>
            <a:pPr algn="just" eaLnBrk="1" hangingPunct="1">
              <a:lnSpc>
                <a:spcPct val="120000"/>
              </a:lnSpc>
            </a:pPr>
            <a:r>
              <a:rPr lang="de-DE" sz="2000" dirty="0">
                <a:latin typeface="Times New Roman" pitchFamily="18" charset="0"/>
                <a:cs typeface="Times New Roman" pitchFamily="18" charset="0"/>
              </a:rPr>
              <a:t>Tay đua xe đạp Trịnh Phát Đạt trong đợt đua tại thành phố Huế (1 vòng đua từ cầu Tràng Tiền đến đường Trần Hưng Đạo qua cầu Phú Xuân về đường Lê Lợi dài 4 km). Trịnh Phát Đạt đua 15 vòng mất thời gian là 1,2 giờ. Vận tốc của tay đua Trịnh Phát Đạt trong đợt đua đó l</a:t>
            </a:r>
            <a:r>
              <a:rPr lang="en-US" sz="2000" dirty="0">
                <a:latin typeface="Times New Roman" pitchFamily="18" charset="0"/>
                <a:cs typeface="Times New Roman" pitchFamily="18" charset="0"/>
              </a:rPr>
              <a:t>à</a:t>
            </a:r>
            <a:r>
              <a:rPr lang="en-US" sz="2000" dirty="0" smtClean="0">
                <a:latin typeface="Times New Roman" pitchFamily="18" charset="0"/>
                <a:cs typeface="Times New Roman" pitchFamily="18" charset="0"/>
              </a:rPr>
              <a:t>:</a:t>
            </a:r>
          </a:p>
          <a:p>
            <a:pPr eaLnBrk="1" hangingPunct="1">
              <a:lnSpc>
                <a:spcPct val="120000"/>
              </a:lnSpc>
            </a:pPr>
            <a:endParaRPr lang="en-US" sz="2000" dirty="0">
              <a:latin typeface="Times New Roman" pitchFamily="18" charset="0"/>
              <a:cs typeface="Times New Roman" pitchFamily="18" charset="0"/>
            </a:endParaRPr>
          </a:p>
          <a:p>
            <a:pPr eaLnBrk="1" hangingPunct="1">
              <a:lnSpc>
                <a:spcPct val="160000"/>
              </a:lnSpc>
            </a:pPr>
            <a:r>
              <a:rPr lang="en-US" sz="2000" dirty="0" smtClean="0">
                <a:latin typeface="Times New Roman" pitchFamily="18" charset="0"/>
                <a:cs typeface="Times New Roman" pitchFamily="18" charset="0"/>
              </a:rPr>
              <a:t>A</a:t>
            </a:r>
            <a:r>
              <a:rPr lang="en-US" sz="2000" dirty="0">
                <a:latin typeface="Times New Roman" pitchFamily="18" charset="0"/>
                <a:cs typeface="Times New Roman" pitchFamily="18" charset="0"/>
              </a:rPr>
              <a:t>. 50 km/h	      B. </a:t>
            </a:r>
            <a:r>
              <a:rPr lang="en-US" sz="2000" dirty="0" smtClean="0">
                <a:latin typeface="Times New Roman" pitchFamily="18" charset="0"/>
                <a:cs typeface="Times New Roman" pitchFamily="18" charset="0"/>
              </a:rPr>
              <a:t>48km/h                 </a:t>
            </a:r>
            <a:r>
              <a:rPr lang="en-US" sz="2000" dirty="0">
                <a:latin typeface="Times New Roman" pitchFamily="18" charset="0"/>
                <a:cs typeface="Times New Roman" pitchFamily="18" charset="0"/>
              </a:rPr>
              <a:t>C. 60km/h                    D. 15m/s</a:t>
            </a:r>
          </a:p>
        </p:txBody>
      </p:sp>
      <p:sp>
        <p:nvSpPr>
          <p:cNvPr id="8" name="Rectangle 7"/>
          <p:cNvSpPr>
            <a:spLocks noChangeArrowheads="1"/>
          </p:cNvSpPr>
          <p:nvPr/>
        </p:nvSpPr>
        <p:spPr bwMode="auto">
          <a:xfrm>
            <a:off x="304800" y="1104900"/>
            <a:ext cx="1030288" cy="366712"/>
          </a:xfrm>
          <a:prstGeom prst="rect">
            <a:avLst/>
          </a:prstGeom>
          <a:ln/>
        </p:spPr>
        <p:style>
          <a:lnRef idx="1">
            <a:schemeClr val="accent3"/>
          </a:lnRef>
          <a:fillRef idx="2">
            <a:schemeClr val="accent3"/>
          </a:fillRef>
          <a:effectRef idx="1">
            <a:schemeClr val="accent3"/>
          </a:effectRef>
          <a:fontRef idx="minor">
            <a:schemeClr val="dk1"/>
          </a:fontRef>
        </p:style>
        <p:txBody>
          <a:bodyPr wrap="none">
            <a:spAutoFit/>
          </a:bodyPr>
          <a:lstStyle/>
          <a:p>
            <a:pPr algn="ctr" eaLnBrk="1" hangingPunct="1">
              <a:lnSpc>
                <a:spcPct val="90000"/>
              </a:lnSpc>
            </a:pPr>
            <a:r>
              <a:rPr lang="de-DE" sz="2000" b="1" u="sng" dirty="0">
                <a:solidFill>
                  <a:srgbClr val="FF0000"/>
                </a:solidFill>
                <a:cs typeface="Arial" charset="0"/>
              </a:rPr>
              <a:t>Câu 1:</a:t>
            </a:r>
            <a:r>
              <a:rPr lang="de-DE" sz="2000" dirty="0">
                <a:solidFill>
                  <a:srgbClr val="FF0000"/>
                </a:solidFill>
                <a:cs typeface="Arial" charset="0"/>
              </a:rPr>
              <a:t> </a:t>
            </a:r>
          </a:p>
        </p:txBody>
      </p:sp>
      <p:sp>
        <p:nvSpPr>
          <p:cNvPr id="9" name="Oval 8"/>
          <p:cNvSpPr>
            <a:spLocks noChangeArrowheads="1"/>
          </p:cNvSpPr>
          <p:nvPr/>
        </p:nvSpPr>
        <p:spPr bwMode="auto">
          <a:xfrm>
            <a:off x="556222" y="3924300"/>
            <a:ext cx="586778" cy="591338"/>
          </a:xfrm>
          <a:prstGeom prst="ellipse">
            <a:avLst/>
          </a:prstGeom>
          <a:noFill/>
          <a:ln w="38100" algn="ctr">
            <a:solidFill>
              <a:srgbClr val="000099"/>
            </a:solidFill>
            <a:round/>
            <a:headEnd/>
            <a:tailEnd/>
          </a:ln>
          <a:effectLst/>
          <a:scene3d>
            <a:camera prst="orthographicFront"/>
            <a:lightRig rig="chilly" dir="t">
              <a:rot lat="0" lon="0" rev="3000000"/>
            </a:lightRig>
          </a:scene3d>
          <a:sp3d extrusionH="127000" contourW="6350" prstMaterial="matte">
            <a:bevelT w="114300" prst="angle"/>
            <a:bevelB w="107950"/>
            <a:extrusionClr>
              <a:srgbClr val="FF3399"/>
            </a:extrusionClr>
            <a:contourClr>
              <a:schemeClr val="tx2">
                <a:lumMod val="60000"/>
                <a:lumOff val="40000"/>
              </a:schemeClr>
            </a:contourClr>
          </a:sp3d>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xmlns="" val="1622396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left)">
                                      <p:cBhvr>
                                        <p:cTn id="13" dur="2000"/>
                                        <p:tgtEl>
                                          <p:spTgt spid="8"/>
                                        </p:tgtEl>
                                      </p:cBhvr>
                                    </p:animEffect>
                                  </p:childTnLst>
                                </p:cTn>
                              </p:par>
                            </p:childTnLst>
                          </p:cTn>
                        </p:par>
                        <p:par>
                          <p:cTn id="14" fill="hold">
                            <p:stCondLst>
                              <p:cond delay="2000"/>
                            </p:stCondLst>
                            <p:childTnLst>
                              <p:par>
                                <p:cTn id="15" presetID="22" presetClass="entr" presetSubtype="1"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up)">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500" fill="hold"/>
                                        <p:tgtEl>
                                          <p:spTgt spid="9"/>
                                        </p:tgtEl>
                                        <p:attrNameLst>
                                          <p:attrName>ppt_w</p:attrName>
                                        </p:attrNameLst>
                                      </p:cBhvr>
                                      <p:tavLst>
                                        <p:tav tm="0">
                                          <p:val>
                                            <p:fltVal val="0"/>
                                          </p:val>
                                        </p:tav>
                                        <p:tav tm="100000">
                                          <p:val>
                                            <p:strVal val="#ppt_w"/>
                                          </p:val>
                                        </p:tav>
                                      </p:tavLst>
                                    </p:anim>
                                    <p:anim calcmode="lin" valueType="num">
                                      <p:cBhvr>
                                        <p:cTn id="23" dur="500" fill="hold"/>
                                        <p:tgtEl>
                                          <p:spTgt spid="9"/>
                                        </p:tgtEl>
                                        <p:attrNameLst>
                                          <p:attrName>ppt_h</p:attrName>
                                        </p:attrNameLst>
                                      </p:cBhvr>
                                      <p:tavLst>
                                        <p:tav tm="0">
                                          <p:val>
                                            <p:fltVal val="0"/>
                                          </p:val>
                                        </p:tav>
                                        <p:tav tm="100000">
                                          <p:val>
                                            <p:strVal val="#ppt_h"/>
                                          </p:val>
                                        </p:tav>
                                      </p:tavLst>
                                    </p:anim>
                                    <p:animEffect transition="in" filter="fade">
                                      <p:cBhvr>
                                        <p:cTn id="24" dur="500"/>
                                        <p:tgtEl>
                                          <p:spTgt spid="9"/>
                                        </p:tgtEl>
                                      </p:cBhvr>
                                    </p:animEffect>
                                  </p:childTnLst>
                                  <p:subTnLst>
                                    <p:audio>
                                      <p:cMediaNode>
                                        <p:cTn display="0" masterRel="sameClick">
                                          <p:stCondLst>
                                            <p:cond evt="begin" delay="0">
                                              <p:tn val="20"/>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P spid="8"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09600" y="1372969"/>
            <a:ext cx="8001000" cy="646331"/>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en-US" b="1" dirty="0" smtClean="0">
                <a:latin typeface="Times New Roman" pitchFamily="18" charset="0"/>
              </a:rPr>
              <a:t> </a:t>
            </a:r>
            <a:r>
              <a:rPr lang="en-US" b="1" dirty="0" err="1">
                <a:latin typeface="Times New Roman" pitchFamily="18" charset="0"/>
              </a:rPr>
              <a:t>Một</a:t>
            </a:r>
            <a:r>
              <a:rPr lang="en-US" b="1" dirty="0">
                <a:latin typeface="Times New Roman" pitchFamily="18" charset="0"/>
              </a:rPr>
              <a:t> </a:t>
            </a:r>
            <a:r>
              <a:rPr lang="en-US" b="1" dirty="0" err="1">
                <a:latin typeface="Times New Roman" pitchFamily="18" charset="0"/>
              </a:rPr>
              <a:t>đoàn</a:t>
            </a:r>
            <a:r>
              <a:rPr lang="en-US" b="1" dirty="0">
                <a:latin typeface="Times New Roman" pitchFamily="18" charset="0"/>
              </a:rPr>
              <a:t> </a:t>
            </a:r>
            <a:r>
              <a:rPr lang="en-US" b="1" dirty="0" err="1">
                <a:latin typeface="Times New Roman" pitchFamily="18" charset="0"/>
              </a:rPr>
              <a:t>tàu</a:t>
            </a:r>
            <a:r>
              <a:rPr lang="en-US" b="1" dirty="0">
                <a:latin typeface="Times New Roman" pitchFamily="18" charset="0"/>
              </a:rPr>
              <a:t> </a:t>
            </a:r>
            <a:r>
              <a:rPr lang="en-US" b="1" dirty="0" err="1">
                <a:latin typeface="Times New Roman" pitchFamily="18" charset="0"/>
              </a:rPr>
              <a:t>chuyển</a:t>
            </a:r>
            <a:r>
              <a:rPr lang="en-US" b="1" dirty="0">
                <a:latin typeface="Times New Roman" pitchFamily="18" charset="0"/>
              </a:rPr>
              <a:t> </a:t>
            </a:r>
            <a:r>
              <a:rPr lang="en-US" b="1" dirty="0" err="1">
                <a:latin typeface="Times New Roman" pitchFamily="18" charset="0"/>
              </a:rPr>
              <a:t>động</a:t>
            </a:r>
            <a:r>
              <a:rPr lang="en-US" b="1" dirty="0">
                <a:latin typeface="Times New Roman" pitchFamily="18" charset="0"/>
              </a:rPr>
              <a:t> </a:t>
            </a:r>
            <a:r>
              <a:rPr lang="en-US" b="1" dirty="0" err="1">
                <a:latin typeface="Times New Roman" pitchFamily="18" charset="0"/>
              </a:rPr>
              <a:t>trong</a:t>
            </a:r>
            <a:r>
              <a:rPr lang="en-US" b="1" dirty="0">
                <a:latin typeface="Times New Roman" pitchFamily="18" charset="0"/>
              </a:rPr>
              <a:t> </a:t>
            </a:r>
            <a:r>
              <a:rPr lang="en-US" b="1" dirty="0" smtClean="0">
                <a:latin typeface="Times New Roman" pitchFamily="18" charset="0"/>
              </a:rPr>
              <a:t>10h </a:t>
            </a:r>
            <a:r>
              <a:rPr lang="en-US" b="1" dirty="0" err="1">
                <a:latin typeface="Times New Roman" pitchFamily="18" charset="0"/>
              </a:rPr>
              <a:t>với</a:t>
            </a:r>
            <a:r>
              <a:rPr lang="en-US" b="1" dirty="0">
                <a:latin typeface="Times New Roman" pitchFamily="18" charset="0"/>
              </a:rPr>
              <a:t> </a:t>
            </a:r>
            <a:r>
              <a:rPr lang="en-US" b="1" dirty="0" err="1">
                <a:latin typeface="Times New Roman" pitchFamily="18" charset="0"/>
              </a:rPr>
              <a:t>vận</a:t>
            </a:r>
            <a:r>
              <a:rPr lang="en-US" b="1" dirty="0">
                <a:latin typeface="Times New Roman" pitchFamily="18" charset="0"/>
              </a:rPr>
              <a:t> </a:t>
            </a:r>
            <a:r>
              <a:rPr lang="en-US" b="1" dirty="0" err="1">
                <a:latin typeface="Times New Roman" pitchFamily="18" charset="0"/>
              </a:rPr>
              <a:t>tốc</a:t>
            </a:r>
            <a:r>
              <a:rPr lang="en-US" b="1" dirty="0">
                <a:latin typeface="Times New Roman" pitchFamily="18" charset="0"/>
              </a:rPr>
              <a:t> </a:t>
            </a:r>
            <a:r>
              <a:rPr lang="en-US" b="1" dirty="0" err="1">
                <a:latin typeface="Times New Roman" pitchFamily="18" charset="0"/>
              </a:rPr>
              <a:t>trung</a:t>
            </a:r>
            <a:r>
              <a:rPr lang="en-US" b="1" dirty="0">
                <a:latin typeface="Times New Roman" pitchFamily="18" charset="0"/>
              </a:rPr>
              <a:t> </a:t>
            </a:r>
            <a:r>
              <a:rPr lang="en-US" b="1" dirty="0" err="1">
                <a:latin typeface="Times New Roman" pitchFamily="18" charset="0"/>
              </a:rPr>
              <a:t>bình</a:t>
            </a:r>
            <a:r>
              <a:rPr lang="en-US" b="1" dirty="0">
                <a:latin typeface="Times New Roman" pitchFamily="18" charset="0"/>
              </a:rPr>
              <a:t> </a:t>
            </a:r>
            <a:r>
              <a:rPr lang="en-US" b="1" dirty="0" err="1">
                <a:latin typeface="Times New Roman" pitchFamily="18" charset="0"/>
              </a:rPr>
              <a:t>là</a:t>
            </a:r>
            <a:r>
              <a:rPr lang="en-US" b="1" dirty="0">
                <a:latin typeface="Times New Roman" pitchFamily="18" charset="0"/>
              </a:rPr>
              <a:t> </a:t>
            </a:r>
            <a:r>
              <a:rPr lang="en-US" b="1" dirty="0" smtClean="0">
                <a:latin typeface="Times New Roman" pitchFamily="18" charset="0"/>
              </a:rPr>
              <a:t>40km/h</a:t>
            </a:r>
            <a:r>
              <a:rPr lang="en-US" b="1" dirty="0">
                <a:latin typeface="Times New Roman" pitchFamily="18" charset="0"/>
              </a:rPr>
              <a:t>. </a:t>
            </a:r>
            <a:r>
              <a:rPr lang="en-US" b="1" dirty="0" err="1">
                <a:latin typeface="Times New Roman" pitchFamily="18" charset="0"/>
              </a:rPr>
              <a:t>Tính</a:t>
            </a:r>
            <a:r>
              <a:rPr lang="en-US" b="1" dirty="0">
                <a:latin typeface="Times New Roman" pitchFamily="18" charset="0"/>
              </a:rPr>
              <a:t> </a:t>
            </a:r>
            <a:r>
              <a:rPr lang="en-US" b="1" dirty="0" err="1">
                <a:latin typeface="Times New Roman" pitchFamily="18" charset="0"/>
              </a:rPr>
              <a:t>quãng</a:t>
            </a:r>
            <a:r>
              <a:rPr lang="en-US" b="1" dirty="0">
                <a:latin typeface="Times New Roman" pitchFamily="18" charset="0"/>
              </a:rPr>
              <a:t> </a:t>
            </a:r>
            <a:r>
              <a:rPr lang="en-US" b="1" dirty="0" err="1">
                <a:latin typeface="Times New Roman" pitchFamily="18" charset="0"/>
              </a:rPr>
              <a:t>đường</a:t>
            </a:r>
            <a:r>
              <a:rPr lang="en-US" b="1" dirty="0">
                <a:latin typeface="Times New Roman" pitchFamily="18" charset="0"/>
              </a:rPr>
              <a:t> </a:t>
            </a:r>
            <a:r>
              <a:rPr lang="en-US" b="1" dirty="0" err="1">
                <a:latin typeface="Times New Roman" pitchFamily="18" charset="0"/>
              </a:rPr>
              <a:t>đoàn</a:t>
            </a:r>
            <a:r>
              <a:rPr lang="en-US" b="1" dirty="0">
                <a:latin typeface="Times New Roman" pitchFamily="18" charset="0"/>
              </a:rPr>
              <a:t> </a:t>
            </a:r>
            <a:r>
              <a:rPr lang="en-US" b="1" dirty="0" err="1">
                <a:latin typeface="Times New Roman" pitchFamily="18" charset="0"/>
              </a:rPr>
              <a:t>tàu</a:t>
            </a:r>
            <a:r>
              <a:rPr lang="en-US" b="1" dirty="0">
                <a:latin typeface="Times New Roman" pitchFamily="18" charset="0"/>
              </a:rPr>
              <a:t> </a:t>
            </a:r>
            <a:r>
              <a:rPr lang="en-US" b="1" dirty="0" err="1">
                <a:latin typeface="Times New Roman" pitchFamily="18" charset="0"/>
              </a:rPr>
              <a:t>đi</a:t>
            </a:r>
            <a:r>
              <a:rPr lang="en-US" b="1" dirty="0">
                <a:latin typeface="Times New Roman" pitchFamily="18" charset="0"/>
              </a:rPr>
              <a:t> </a:t>
            </a:r>
            <a:r>
              <a:rPr lang="en-US" b="1" dirty="0" err="1">
                <a:latin typeface="Times New Roman" pitchFamily="18" charset="0"/>
              </a:rPr>
              <a:t>được</a:t>
            </a:r>
            <a:r>
              <a:rPr lang="en-US" b="1" dirty="0">
                <a:latin typeface="Times New Roman" pitchFamily="18" charset="0"/>
              </a:rPr>
              <a:t>.</a:t>
            </a:r>
          </a:p>
        </p:txBody>
      </p:sp>
      <p:sp>
        <p:nvSpPr>
          <p:cNvPr id="7" name="TextBox 6"/>
          <p:cNvSpPr txBox="1"/>
          <p:nvPr/>
        </p:nvSpPr>
        <p:spPr>
          <a:xfrm>
            <a:off x="762001" y="679975"/>
            <a:ext cx="914400" cy="369332"/>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dirty="0" err="1" smtClean="0">
                <a:latin typeface="VNI-Truck" pitchFamily="2" charset="0"/>
              </a:rPr>
              <a:t>Câu</a:t>
            </a:r>
            <a:r>
              <a:rPr lang="en-US" dirty="0" smtClean="0">
                <a:latin typeface="VNI-Truck" pitchFamily="2" charset="0"/>
              </a:rPr>
              <a:t> 2</a:t>
            </a:r>
            <a:endParaRPr lang="en-US" dirty="0">
              <a:latin typeface="VNI-Truck" pitchFamily="2" charset="0"/>
            </a:endParaRPr>
          </a:p>
        </p:txBody>
      </p:sp>
      <p:sp>
        <p:nvSpPr>
          <p:cNvPr id="8" name="Text Box 10"/>
          <p:cNvSpPr txBox="1">
            <a:spLocks noChangeArrowheads="1"/>
          </p:cNvSpPr>
          <p:nvPr/>
        </p:nvSpPr>
        <p:spPr bwMode="auto">
          <a:xfrm>
            <a:off x="4784725" y="2187575"/>
            <a:ext cx="652743" cy="400110"/>
          </a:xfrm>
          <a:prstGeom prst="rect">
            <a:avLst/>
          </a:prstGeom>
          <a:ln/>
        </p:spPr>
        <p:style>
          <a:lnRef idx="2">
            <a:schemeClr val="accent5"/>
          </a:lnRef>
          <a:fillRef idx="1">
            <a:schemeClr val="lt1"/>
          </a:fillRef>
          <a:effectRef idx="0">
            <a:schemeClr val="accent5"/>
          </a:effectRef>
          <a:fontRef idx="minor">
            <a:schemeClr val="dk1"/>
          </a:fontRef>
        </p:style>
        <p:txBody>
          <a:bodyPr wrap="none">
            <a:spAutoFit/>
          </a:bodyPr>
          <a:lstStyle/>
          <a:p>
            <a:r>
              <a:rPr lang="en-US" sz="2000" b="1" dirty="0" err="1">
                <a:solidFill>
                  <a:srgbClr val="FF3399"/>
                </a:solidFill>
                <a:latin typeface="Times New Roman" pitchFamily="18" charset="0"/>
                <a:cs typeface="Times New Roman" pitchFamily="18" charset="0"/>
              </a:rPr>
              <a:t>Giải</a:t>
            </a:r>
            <a:endParaRPr lang="en-US" sz="2000" b="1" dirty="0">
              <a:solidFill>
                <a:srgbClr val="FF3399"/>
              </a:solidFill>
              <a:latin typeface="Times New Roman" pitchFamily="18" charset="0"/>
              <a:cs typeface="Times New Roman" pitchFamily="18" charset="0"/>
            </a:endParaRPr>
          </a:p>
        </p:txBody>
      </p:sp>
      <p:sp>
        <p:nvSpPr>
          <p:cNvPr id="9" name="Text Box 42"/>
          <p:cNvSpPr txBox="1">
            <a:spLocks noChangeArrowheads="1"/>
          </p:cNvSpPr>
          <p:nvPr/>
        </p:nvSpPr>
        <p:spPr bwMode="auto">
          <a:xfrm>
            <a:off x="837068" y="2380808"/>
            <a:ext cx="1571531" cy="1323439"/>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r>
              <a:rPr lang="en-US" sz="2000" b="1" dirty="0" err="1">
                <a:solidFill>
                  <a:srgbClr val="FF3399"/>
                </a:solidFill>
                <a:latin typeface="Times New Roman" pitchFamily="18" charset="0"/>
                <a:cs typeface="Times New Roman" pitchFamily="18" charset="0"/>
              </a:rPr>
              <a:t>Tóm</a:t>
            </a:r>
            <a:r>
              <a:rPr lang="en-US" sz="2000" b="1" dirty="0">
                <a:solidFill>
                  <a:srgbClr val="FF3399"/>
                </a:solidFill>
                <a:latin typeface="Times New Roman" pitchFamily="18" charset="0"/>
                <a:cs typeface="Times New Roman" pitchFamily="18" charset="0"/>
              </a:rPr>
              <a:t> </a:t>
            </a:r>
            <a:r>
              <a:rPr lang="en-US" sz="2000" b="1" dirty="0" err="1">
                <a:solidFill>
                  <a:srgbClr val="FF3399"/>
                </a:solidFill>
                <a:latin typeface="Times New Roman" pitchFamily="18" charset="0"/>
                <a:cs typeface="Times New Roman" pitchFamily="18" charset="0"/>
              </a:rPr>
              <a:t>tắt</a:t>
            </a:r>
            <a:r>
              <a:rPr lang="en-US" sz="2000" b="1" dirty="0">
                <a:solidFill>
                  <a:srgbClr val="FF3399"/>
                </a:solidFill>
                <a:latin typeface="Times New Roman" pitchFamily="18" charset="0"/>
                <a:cs typeface="Times New Roman" pitchFamily="18" charset="0"/>
              </a:rPr>
              <a:t>:</a:t>
            </a:r>
          </a:p>
          <a:p>
            <a:r>
              <a:rPr lang="en-US" sz="2000" b="1" dirty="0">
                <a:latin typeface="Times New Roman" pitchFamily="18" charset="0"/>
                <a:cs typeface="Times New Roman" pitchFamily="18" charset="0"/>
              </a:rPr>
              <a:t>t = </a:t>
            </a:r>
            <a:r>
              <a:rPr lang="en-US" sz="2000" b="1" dirty="0" smtClean="0">
                <a:latin typeface="Times New Roman" pitchFamily="18" charset="0"/>
                <a:cs typeface="Times New Roman" pitchFamily="18" charset="0"/>
              </a:rPr>
              <a:t>10h</a:t>
            </a:r>
            <a:endParaRPr lang="en-US" sz="2000" b="1" dirty="0">
              <a:latin typeface="Times New Roman" pitchFamily="18" charset="0"/>
              <a:cs typeface="Times New Roman" pitchFamily="18" charset="0"/>
            </a:endParaRPr>
          </a:p>
          <a:p>
            <a:r>
              <a:rPr lang="en-US" sz="2000" b="1" dirty="0" err="1">
                <a:latin typeface="Times New Roman" pitchFamily="18" charset="0"/>
                <a:cs typeface="Times New Roman" pitchFamily="18" charset="0"/>
              </a:rPr>
              <a:t>v</a:t>
            </a:r>
            <a:r>
              <a:rPr lang="en-US" sz="2000" b="1" baseline="-25000" dirty="0" err="1">
                <a:latin typeface="Times New Roman" pitchFamily="18" charset="0"/>
                <a:cs typeface="Times New Roman" pitchFamily="18" charset="0"/>
              </a:rPr>
              <a:t>tb</a:t>
            </a:r>
            <a:r>
              <a:rPr lang="en-US" sz="2000" b="1" dirty="0">
                <a:latin typeface="Times New Roman" pitchFamily="18" charset="0"/>
                <a:cs typeface="Times New Roman" pitchFamily="18" charset="0"/>
              </a:rPr>
              <a:t> = </a:t>
            </a:r>
            <a:r>
              <a:rPr lang="en-US" sz="2000" b="1" dirty="0" smtClean="0">
                <a:latin typeface="Times New Roman" pitchFamily="18" charset="0"/>
                <a:cs typeface="Times New Roman" pitchFamily="18" charset="0"/>
              </a:rPr>
              <a:t>40km/h</a:t>
            </a:r>
            <a:endParaRPr lang="en-US" sz="2000" b="1" dirty="0">
              <a:latin typeface="Times New Roman" pitchFamily="18" charset="0"/>
              <a:cs typeface="Times New Roman" pitchFamily="18" charset="0"/>
            </a:endParaRPr>
          </a:p>
          <a:p>
            <a:r>
              <a:rPr lang="en-US" sz="2000" b="1" dirty="0">
                <a:latin typeface="Times New Roman" pitchFamily="18" charset="0"/>
                <a:cs typeface="Times New Roman" pitchFamily="18" charset="0"/>
              </a:rPr>
              <a:t>S </a:t>
            </a:r>
            <a:r>
              <a:rPr lang="en-US" sz="2000" b="1" dirty="0" smtClean="0">
                <a:latin typeface="Times New Roman" pitchFamily="18" charset="0"/>
                <a:cs typeface="Times New Roman" pitchFamily="18" charset="0"/>
              </a:rPr>
              <a:t>=?</a:t>
            </a:r>
            <a:endParaRPr lang="en-US" sz="2000" b="1" dirty="0">
              <a:latin typeface="Times New Roman" pitchFamily="18" charset="0"/>
              <a:cs typeface="Times New Roman" pitchFamily="18" charset="0"/>
            </a:endParaRPr>
          </a:p>
        </p:txBody>
      </p:sp>
      <p:sp>
        <p:nvSpPr>
          <p:cNvPr id="10" name="Text Box 43"/>
          <p:cNvSpPr txBox="1">
            <a:spLocks noChangeArrowheads="1"/>
          </p:cNvSpPr>
          <p:nvPr/>
        </p:nvSpPr>
        <p:spPr bwMode="auto">
          <a:xfrm>
            <a:off x="2743200" y="2633663"/>
            <a:ext cx="5110163" cy="4270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200" b="1" dirty="0" err="1">
                <a:latin typeface="Times New Roman" pitchFamily="18" charset="0"/>
              </a:rPr>
              <a:t>Quãng</a:t>
            </a:r>
            <a:r>
              <a:rPr lang="en-US" sz="2200" b="1" dirty="0">
                <a:latin typeface="Times New Roman" pitchFamily="18" charset="0"/>
              </a:rPr>
              <a:t> </a:t>
            </a:r>
            <a:r>
              <a:rPr lang="en-US" sz="2200" b="1" dirty="0" err="1">
                <a:latin typeface="Times New Roman" pitchFamily="18" charset="0"/>
              </a:rPr>
              <a:t>đường</a:t>
            </a:r>
            <a:r>
              <a:rPr lang="en-US" sz="2200" b="1" dirty="0">
                <a:latin typeface="Times New Roman" pitchFamily="18" charset="0"/>
              </a:rPr>
              <a:t> </a:t>
            </a:r>
            <a:r>
              <a:rPr lang="en-US" sz="2200" b="1" dirty="0" err="1">
                <a:latin typeface="Times New Roman" pitchFamily="18" charset="0"/>
              </a:rPr>
              <a:t>đoàn</a:t>
            </a:r>
            <a:r>
              <a:rPr lang="en-US" sz="2200" b="1" dirty="0">
                <a:latin typeface="Times New Roman" pitchFamily="18" charset="0"/>
              </a:rPr>
              <a:t> </a:t>
            </a:r>
            <a:r>
              <a:rPr lang="en-US" sz="2200" b="1" dirty="0" err="1">
                <a:latin typeface="Times New Roman" pitchFamily="18" charset="0"/>
              </a:rPr>
              <a:t>tàu</a:t>
            </a:r>
            <a:r>
              <a:rPr lang="en-US" sz="2200" b="1" dirty="0">
                <a:latin typeface="Times New Roman" pitchFamily="18" charset="0"/>
              </a:rPr>
              <a:t> </a:t>
            </a:r>
            <a:r>
              <a:rPr lang="en-US" sz="2200" b="1" dirty="0" err="1">
                <a:latin typeface="Times New Roman" pitchFamily="18" charset="0"/>
              </a:rPr>
              <a:t>đi</a:t>
            </a:r>
            <a:r>
              <a:rPr lang="en-US" sz="2200" b="1" dirty="0">
                <a:latin typeface="Times New Roman" pitchFamily="18" charset="0"/>
              </a:rPr>
              <a:t> </a:t>
            </a:r>
            <a:r>
              <a:rPr lang="en-US" sz="2200" b="1" dirty="0" err="1">
                <a:latin typeface="Times New Roman" pitchFamily="18" charset="0"/>
              </a:rPr>
              <a:t>được</a:t>
            </a:r>
            <a:r>
              <a:rPr lang="en-US" sz="2200" b="1" dirty="0">
                <a:latin typeface="Times New Roman" pitchFamily="18" charset="0"/>
              </a:rPr>
              <a:t> </a:t>
            </a:r>
            <a:r>
              <a:rPr lang="en-US" sz="2200" b="1" dirty="0" err="1">
                <a:latin typeface="Times New Roman" pitchFamily="18" charset="0"/>
              </a:rPr>
              <a:t>trong</a:t>
            </a:r>
            <a:r>
              <a:rPr lang="en-US" sz="2200" b="1" dirty="0">
                <a:latin typeface="Times New Roman" pitchFamily="18" charset="0"/>
              </a:rPr>
              <a:t> 5h:</a:t>
            </a:r>
          </a:p>
        </p:txBody>
      </p:sp>
      <p:grpSp>
        <p:nvGrpSpPr>
          <p:cNvPr id="11" name="Group 52"/>
          <p:cNvGrpSpPr>
            <a:grpSpLocks/>
          </p:cNvGrpSpPr>
          <p:nvPr/>
        </p:nvGrpSpPr>
        <p:grpSpPr bwMode="auto">
          <a:xfrm>
            <a:off x="2667000" y="2952750"/>
            <a:ext cx="3870328" cy="1165224"/>
            <a:chOff x="1680" y="1346"/>
            <a:chExt cx="2438" cy="734"/>
          </a:xfrm>
        </p:grpSpPr>
        <p:sp>
          <p:nvSpPr>
            <p:cNvPr id="12" name="Text Box 45"/>
            <p:cNvSpPr txBox="1">
              <a:spLocks noChangeArrowheads="1"/>
            </p:cNvSpPr>
            <p:nvPr/>
          </p:nvSpPr>
          <p:spPr bwMode="auto">
            <a:xfrm>
              <a:off x="1680" y="1440"/>
              <a:ext cx="2438" cy="64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000" b="1" dirty="0">
                  <a:latin typeface="Times New Roman" pitchFamily="18" charset="0"/>
                  <a:cs typeface="Times New Roman" pitchFamily="18" charset="0"/>
                </a:rPr>
                <a:t>Ta </a:t>
              </a:r>
              <a:r>
                <a:rPr lang="en-US" sz="2000" b="1" dirty="0" err="1">
                  <a:latin typeface="Times New Roman" pitchFamily="18" charset="0"/>
                  <a:cs typeface="Times New Roman" pitchFamily="18" charset="0"/>
                </a:rPr>
                <a:t>có</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v</a:t>
              </a:r>
              <a:r>
                <a:rPr lang="en-US" sz="2000" b="1" baseline="-25000" dirty="0" err="1">
                  <a:latin typeface="Times New Roman" pitchFamily="18" charset="0"/>
                  <a:cs typeface="Times New Roman" pitchFamily="18" charset="0"/>
                </a:rPr>
                <a:t>tb</a:t>
              </a:r>
              <a:r>
                <a:rPr lang="en-US" sz="2000" b="1" dirty="0">
                  <a:latin typeface="Times New Roman" pitchFamily="18" charset="0"/>
                  <a:cs typeface="Times New Roman" pitchFamily="18" charset="0"/>
                </a:rPr>
                <a:t> </a:t>
              </a:r>
              <a:r>
                <a:rPr lang="en-US"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sym typeface="Symbol" pitchFamily="18" charset="2"/>
                </a:rPr>
                <a:t>=&gt;</a:t>
              </a:r>
              <a:r>
                <a:rPr lang="en-US" sz="2000" b="1" dirty="0" smtClean="0">
                  <a:latin typeface="Times New Roman" pitchFamily="18" charset="0"/>
                  <a:cs typeface="Times New Roman" pitchFamily="18" charset="0"/>
                </a:rPr>
                <a:t> </a:t>
              </a:r>
              <a:r>
                <a:rPr lang="en-US" sz="2000" b="1" dirty="0">
                  <a:latin typeface="Times New Roman" pitchFamily="18" charset="0"/>
                  <a:cs typeface="Times New Roman" pitchFamily="18" charset="0"/>
                </a:rPr>
                <a:t>s = </a:t>
              </a:r>
              <a:r>
                <a:rPr lang="en-US" sz="2000" b="1" dirty="0" smtClean="0">
                  <a:latin typeface="Times New Roman" pitchFamily="18" charset="0"/>
                  <a:cs typeface="Times New Roman" pitchFamily="18" charset="0"/>
                </a:rPr>
                <a:t> v</a:t>
              </a:r>
              <a:r>
                <a:rPr lang="en-US" sz="2000" b="1" baseline="-25000" dirty="0" smtClean="0">
                  <a:latin typeface="Times New Roman" pitchFamily="18" charset="0"/>
                  <a:cs typeface="Times New Roman" pitchFamily="18" charset="0"/>
                </a:rPr>
                <a:t>tb</a:t>
              </a:r>
              <a:r>
                <a:rPr lang="en-US" sz="2000" b="1" dirty="0" smtClean="0">
                  <a:latin typeface="Times New Roman" pitchFamily="18" charset="0"/>
                  <a:cs typeface="Times New Roman" pitchFamily="18" charset="0"/>
                </a:rPr>
                <a:t>.t  </a:t>
              </a:r>
              <a:endParaRPr lang="en-US" sz="2000" b="1" dirty="0">
                <a:latin typeface="Times New Roman" pitchFamily="18" charset="0"/>
                <a:cs typeface="Times New Roman" pitchFamily="18" charset="0"/>
              </a:endParaRPr>
            </a:p>
            <a:p>
              <a:r>
                <a:rPr lang="en-US" sz="2000" b="1" dirty="0">
                  <a:latin typeface="Times New Roman" pitchFamily="18" charset="0"/>
                  <a:cs typeface="Times New Roman" pitchFamily="18" charset="0"/>
                </a:rPr>
                <a:t>                         </a:t>
              </a:r>
              <a:r>
                <a:rPr lang="en-US" sz="2000" b="1" dirty="0" smtClean="0">
                  <a:latin typeface="Times New Roman" pitchFamily="18" charset="0"/>
                  <a:cs typeface="Times New Roman" pitchFamily="18" charset="0"/>
                </a:rPr>
                <a:t>         =40.10</a:t>
              </a:r>
              <a:endParaRPr lang="en-US" sz="2000" b="1" dirty="0">
                <a:latin typeface="Times New Roman" pitchFamily="18" charset="0"/>
                <a:cs typeface="Times New Roman" pitchFamily="18" charset="0"/>
              </a:endParaRPr>
            </a:p>
            <a:p>
              <a:r>
                <a:rPr lang="en-US" sz="2000" b="1" dirty="0">
                  <a:latin typeface="Times New Roman" pitchFamily="18" charset="0"/>
                  <a:cs typeface="Times New Roman" pitchFamily="18" charset="0"/>
                </a:rPr>
                <a:t>                              </a:t>
              </a:r>
              <a:r>
                <a:rPr lang="en-US" sz="2000" b="1" dirty="0" smtClean="0">
                  <a:latin typeface="Times New Roman" pitchFamily="18" charset="0"/>
                  <a:cs typeface="Times New Roman" pitchFamily="18" charset="0"/>
                </a:rPr>
                <a:t>    </a:t>
              </a:r>
              <a:r>
                <a:rPr lang="en-US" sz="2000" b="1" dirty="0">
                  <a:latin typeface="Times New Roman" pitchFamily="18" charset="0"/>
                  <a:cs typeface="Times New Roman" pitchFamily="18" charset="0"/>
                </a:rPr>
                <a:t>=</a:t>
              </a:r>
              <a:r>
                <a:rPr lang="en-US" sz="2000" b="1" dirty="0" smtClean="0">
                  <a:latin typeface="Times New Roman" pitchFamily="18" charset="0"/>
                  <a:cs typeface="Times New Roman" pitchFamily="18" charset="0"/>
                </a:rPr>
                <a:t>150      (</a:t>
              </a:r>
              <a:r>
                <a:rPr lang="en-US" sz="2000" b="1" dirty="0">
                  <a:latin typeface="Times New Roman" pitchFamily="18" charset="0"/>
                  <a:cs typeface="Times New Roman" pitchFamily="18" charset="0"/>
                </a:rPr>
                <a:t>km) </a:t>
              </a:r>
            </a:p>
          </p:txBody>
        </p:sp>
        <p:grpSp>
          <p:nvGrpSpPr>
            <p:cNvPr id="13" name="Group 46"/>
            <p:cNvGrpSpPr>
              <a:grpSpLocks/>
            </p:cNvGrpSpPr>
            <p:nvPr/>
          </p:nvGrpSpPr>
          <p:grpSpPr bwMode="auto">
            <a:xfrm>
              <a:off x="2544" y="1346"/>
              <a:ext cx="209" cy="446"/>
              <a:chOff x="3613" y="3305"/>
              <a:chExt cx="209" cy="446"/>
            </a:xfrm>
          </p:grpSpPr>
          <p:sp>
            <p:nvSpPr>
              <p:cNvPr id="14" name="Text Box 47"/>
              <p:cNvSpPr txBox="1">
                <a:spLocks noChangeArrowheads="1"/>
              </p:cNvSpPr>
              <p:nvPr/>
            </p:nvSpPr>
            <p:spPr bwMode="auto">
              <a:xfrm>
                <a:off x="3641" y="3305"/>
                <a:ext cx="179" cy="4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000" b="1" dirty="0" smtClean="0">
                    <a:latin typeface="Times New Roman" pitchFamily="18" charset="0"/>
                    <a:cs typeface="Times New Roman" pitchFamily="18" charset="0"/>
                  </a:rPr>
                  <a:t>s</a:t>
                </a:r>
                <a:endParaRPr lang="en-US" sz="2000" b="1" baseline="-25000" dirty="0">
                  <a:latin typeface="Times New Roman" pitchFamily="18" charset="0"/>
                  <a:cs typeface="Times New Roman" pitchFamily="18" charset="0"/>
                </a:endParaRPr>
              </a:p>
              <a:p>
                <a:r>
                  <a:rPr lang="en-US" sz="2000" b="1" dirty="0">
                    <a:latin typeface="Times New Roman" pitchFamily="18" charset="0"/>
                    <a:cs typeface="Times New Roman" pitchFamily="18" charset="0"/>
                  </a:rPr>
                  <a:t>t</a:t>
                </a:r>
                <a:endParaRPr lang="en-US" sz="2000" b="1" baseline="-25000" dirty="0">
                  <a:latin typeface="Times New Roman" pitchFamily="18" charset="0"/>
                  <a:cs typeface="Times New Roman" pitchFamily="18" charset="0"/>
                </a:endParaRPr>
              </a:p>
            </p:txBody>
          </p:sp>
          <p:sp>
            <p:nvSpPr>
              <p:cNvPr id="15" name="Line 48"/>
              <p:cNvSpPr>
                <a:spLocks noChangeShapeType="1"/>
              </p:cNvSpPr>
              <p:nvPr/>
            </p:nvSpPr>
            <p:spPr bwMode="auto">
              <a:xfrm>
                <a:off x="3613" y="3528"/>
                <a:ext cx="209"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latin typeface="Times New Roman" pitchFamily="18" charset="0"/>
                  <a:cs typeface="Times New Roman" pitchFamily="18" charset="0"/>
                </a:endParaRPr>
              </a:p>
            </p:txBody>
          </p:sp>
        </p:grpSp>
      </p:grpSp>
      <p:pic>
        <p:nvPicPr>
          <p:cNvPr id="3074" name="Picture 2" descr="http://i111.photobucket.com/albums/n159/icon__pesweet/iconzzz/xsgs_24024.gif"/>
          <p:cNvPicPr>
            <a:picLocks noChangeAspect="1" noChangeArrowheads="1" noCrop="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1487205">
            <a:off x="7732310" y="3264935"/>
            <a:ext cx="958021" cy="213159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55693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par>
                          <p:cTn id="8" fill="hold">
                            <p:stCondLst>
                              <p:cond delay="2000"/>
                            </p:stCondLst>
                            <p:childTnLst>
                              <p:par>
                                <p:cTn id="9" presetID="31"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1000" fill="hold"/>
                                        <p:tgtEl>
                                          <p:spTgt spid="5"/>
                                        </p:tgtEl>
                                        <p:attrNameLst>
                                          <p:attrName>ppt_w</p:attrName>
                                        </p:attrNameLst>
                                      </p:cBhvr>
                                      <p:tavLst>
                                        <p:tav tm="0">
                                          <p:val>
                                            <p:fltVal val="0"/>
                                          </p:val>
                                        </p:tav>
                                        <p:tav tm="100000">
                                          <p:val>
                                            <p:strVal val="#ppt_w"/>
                                          </p:val>
                                        </p:tav>
                                      </p:tavLst>
                                    </p:anim>
                                    <p:anim calcmode="lin" valueType="num">
                                      <p:cBhvr>
                                        <p:cTn id="12" dur="1000" fill="hold"/>
                                        <p:tgtEl>
                                          <p:spTgt spid="5"/>
                                        </p:tgtEl>
                                        <p:attrNameLst>
                                          <p:attrName>ppt_h</p:attrName>
                                        </p:attrNameLst>
                                      </p:cBhvr>
                                      <p:tavLst>
                                        <p:tav tm="0">
                                          <p:val>
                                            <p:fltVal val="0"/>
                                          </p:val>
                                        </p:tav>
                                        <p:tav tm="100000">
                                          <p:val>
                                            <p:strVal val="#ppt_h"/>
                                          </p:val>
                                        </p:tav>
                                      </p:tavLst>
                                    </p:anim>
                                    <p:anim calcmode="lin" valueType="num">
                                      <p:cBhvr>
                                        <p:cTn id="13" dur="1000" fill="hold"/>
                                        <p:tgtEl>
                                          <p:spTgt spid="5"/>
                                        </p:tgtEl>
                                        <p:attrNameLst>
                                          <p:attrName>style.rotation</p:attrName>
                                        </p:attrNameLst>
                                      </p:cBhvr>
                                      <p:tavLst>
                                        <p:tav tm="0">
                                          <p:val>
                                            <p:fltVal val="90"/>
                                          </p:val>
                                        </p:tav>
                                        <p:tav tm="100000">
                                          <p:val>
                                            <p:fltVal val="0"/>
                                          </p:val>
                                        </p:tav>
                                      </p:tavLst>
                                    </p:anim>
                                    <p:animEffect transition="in" filter="fade">
                                      <p:cBhvr>
                                        <p:cTn id="14" dur="1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5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770" decel="100000"/>
                                        <p:tgtEl>
                                          <p:spTgt spid="9"/>
                                        </p:tgtEl>
                                      </p:cBhvr>
                                    </p:animEffect>
                                    <p:animScale>
                                      <p:cBhvr>
                                        <p:cTn id="20" dur="770" decel="100000"/>
                                        <p:tgtEl>
                                          <p:spTgt spid="9"/>
                                        </p:tgtEl>
                                      </p:cBhvr>
                                      <p:from x="10000" y="10000"/>
                                      <p:to x="200000" y="450000"/>
                                    </p:animScale>
                                    <p:animScale>
                                      <p:cBhvr>
                                        <p:cTn id="21" dur="1230" accel="100000" fill="hold">
                                          <p:stCondLst>
                                            <p:cond delay="770"/>
                                          </p:stCondLst>
                                        </p:cTn>
                                        <p:tgtEl>
                                          <p:spTgt spid="9"/>
                                        </p:tgtEl>
                                      </p:cBhvr>
                                      <p:from x="200000" y="450000"/>
                                      <p:to x="100000" y="100000"/>
                                    </p:animScale>
                                    <p:set>
                                      <p:cBhvr>
                                        <p:cTn id="22" dur="770" fill="hold"/>
                                        <p:tgtEl>
                                          <p:spTgt spid="9"/>
                                        </p:tgtEl>
                                        <p:attrNameLst>
                                          <p:attrName>ppt_x</p:attrName>
                                        </p:attrNameLst>
                                      </p:cBhvr>
                                      <p:to>
                                        <p:strVal val="(0.5)"/>
                                      </p:to>
                                    </p:set>
                                    <p:anim from="(0.5)" to="(#ppt_x)" calcmode="lin" valueType="num">
                                      <p:cBhvr>
                                        <p:cTn id="23" dur="1230" accel="100000" fill="hold">
                                          <p:stCondLst>
                                            <p:cond delay="770"/>
                                          </p:stCondLst>
                                        </p:cTn>
                                        <p:tgtEl>
                                          <p:spTgt spid="9"/>
                                        </p:tgtEl>
                                        <p:attrNameLst>
                                          <p:attrName>ppt_x</p:attrName>
                                        </p:attrNameLst>
                                      </p:cBhvr>
                                    </p:anim>
                                    <p:set>
                                      <p:cBhvr>
                                        <p:cTn id="24" dur="770" fill="hold"/>
                                        <p:tgtEl>
                                          <p:spTgt spid="9"/>
                                        </p:tgtEl>
                                        <p:attrNameLst>
                                          <p:attrName>ppt_y</p:attrName>
                                        </p:attrNameLst>
                                      </p:cBhvr>
                                      <p:to>
                                        <p:strVal val="(#ppt_y+0.4)"/>
                                      </p:to>
                                    </p:set>
                                    <p:anim from="(#ppt_y+0.4)" to="(#ppt_y)" calcmode="lin" valueType="num">
                                      <p:cBhvr>
                                        <p:cTn id="25" dur="1230" accel="100000" fill="hold">
                                          <p:stCondLst>
                                            <p:cond delay="770"/>
                                          </p:stCondLst>
                                        </p:cTn>
                                        <p:tgtEl>
                                          <p:spTgt spid="9"/>
                                        </p:tgtEl>
                                        <p:attrNameLst>
                                          <p:attrName>ppt_y</p:attrName>
                                        </p:attrNameLst>
                                      </p:cBhvr>
                                    </p:anim>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iterate type="lt">
                                    <p:tmAbs val="75"/>
                                  </p:iterate>
                                  <p:childTnLst>
                                    <p:set>
                                      <p:cBhvr>
                                        <p:cTn id="29" dur="1" fill="hold">
                                          <p:stCondLst>
                                            <p:cond delay="74"/>
                                          </p:stCondLst>
                                        </p:cTn>
                                        <p:tgtEl>
                                          <p:spTgt spid="8"/>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58" presetClass="entr" presetSubtype="0" accel="100000"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 calcmode="lin" valueType="num">
                                      <p:cBhvr>
                                        <p:cTn id="34" dur="500" fill="hold"/>
                                        <p:tgtEl>
                                          <p:spTgt spid="10"/>
                                        </p:tgtEl>
                                        <p:attrNameLst>
                                          <p:attrName>ppt_w</p:attrName>
                                        </p:attrNameLst>
                                      </p:cBhvr>
                                      <p:tavLst>
                                        <p:tav tm="0">
                                          <p:val>
                                            <p:strVal val="#ppt_w*2.5"/>
                                          </p:val>
                                        </p:tav>
                                        <p:tav tm="100000">
                                          <p:val>
                                            <p:strVal val="#ppt_w"/>
                                          </p:val>
                                        </p:tav>
                                      </p:tavLst>
                                    </p:anim>
                                    <p:anim calcmode="lin" valueType="num">
                                      <p:cBhvr>
                                        <p:cTn id="35" dur="500" fill="hold"/>
                                        <p:tgtEl>
                                          <p:spTgt spid="10"/>
                                        </p:tgtEl>
                                        <p:attrNameLst>
                                          <p:attrName>ppt_h</p:attrName>
                                        </p:attrNameLst>
                                      </p:cBhvr>
                                      <p:tavLst>
                                        <p:tav tm="0">
                                          <p:val>
                                            <p:strVal val="#ppt_h*0.01"/>
                                          </p:val>
                                        </p:tav>
                                        <p:tav tm="100000">
                                          <p:val>
                                            <p:strVal val="#ppt_h"/>
                                          </p:val>
                                        </p:tav>
                                      </p:tavLst>
                                    </p:anim>
                                    <p:anim calcmode="lin" valueType="num">
                                      <p:cBhvr>
                                        <p:cTn id="36" dur="500" fill="hold"/>
                                        <p:tgtEl>
                                          <p:spTgt spid="10"/>
                                        </p:tgtEl>
                                        <p:attrNameLst>
                                          <p:attrName>ppt_x</p:attrName>
                                        </p:attrNameLst>
                                      </p:cBhvr>
                                      <p:tavLst>
                                        <p:tav tm="0">
                                          <p:val>
                                            <p:strVal val="#ppt_x"/>
                                          </p:val>
                                        </p:tav>
                                        <p:tav tm="100000">
                                          <p:val>
                                            <p:strVal val="#ppt_x"/>
                                          </p:val>
                                        </p:tav>
                                      </p:tavLst>
                                    </p:anim>
                                    <p:anim calcmode="lin" valueType="num">
                                      <p:cBhvr>
                                        <p:cTn id="37" dur="500" fill="hold"/>
                                        <p:tgtEl>
                                          <p:spTgt spid="10"/>
                                        </p:tgtEl>
                                        <p:attrNameLst>
                                          <p:attrName>ppt_y</p:attrName>
                                        </p:attrNameLst>
                                      </p:cBhvr>
                                      <p:tavLst>
                                        <p:tav tm="0">
                                          <p:val>
                                            <p:strVal val="#ppt_h+1"/>
                                          </p:val>
                                        </p:tav>
                                        <p:tav tm="100000">
                                          <p:val>
                                            <p:strVal val="#ppt_y"/>
                                          </p:val>
                                        </p:tav>
                                      </p:tavLst>
                                    </p:anim>
                                    <p:animEffect transition="in" filter="fade">
                                      <p:cBhvr>
                                        <p:cTn id="38" dur="500"/>
                                        <p:tgtEl>
                                          <p:spTgt spid="10"/>
                                        </p:tgtEl>
                                      </p:cBhvr>
                                    </p:animEffect>
                                  </p:childTnLst>
                                </p:cTn>
                              </p:par>
                            </p:childTnLst>
                          </p:cTn>
                        </p:par>
                      </p:childTnLst>
                    </p:cTn>
                  </p:par>
                  <p:par>
                    <p:cTn id="39" fill="hold">
                      <p:stCondLst>
                        <p:cond delay="indefinite"/>
                      </p:stCondLst>
                      <p:childTnLst>
                        <p:par>
                          <p:cTn id="40" fill="hold">
                            <p:stCondLst>
                              <p:cond delay="0"/>
                            </p:stCondLst>
                            <p:childTnLst>
                              <p:par>
                                <p:cTn id="41" presetID="23" presetClass="entr" presetSubtype="32" fill="hold"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p:cTn id="43" dur="500" fill="hold"/>
                                        <p:tgtEl>
                                          <p:spTgt spid="11"/>
                                        </p:tgtEl>
                                        <p:attrNameLst>
                                          <p:attrName>ppt_w</p:attrName>
                                        </p:attrNameLst>
                                      </p:cBhvr>
                                      <p:tavLst>
                                        <p:tav tm="0">
                                          <p:val>
                                            <p:strVal val="4*#ppt_w"/>
                                          </p:val>
                                        </p:tav>
                                        <p:tav tm="100000">
                                          <p:val>
                                            <p:strVal val="#ppt_w"/>
                                          </p:val>
                                        </p:tav>
                                      </p:tavLst>
                                    </p:anim>
                                    <p:anim calcmode="lin" valueType="num">
                                      <p:cBhvr>
                                        <p:cTn id="44" dur="500" fill="hold"/>
                                        <p:tgtEl>
                                          <p:spTgt spid="11"/>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autoUpdateAnimBg="0"/>
      <p:bldP spid="9" grpId="0" animBg="1"/>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Hướng</a:t>
            </a:r>
            <a:r>
              <a:rPr lang="en-US" sz="4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a:t>
            </a:r>
            <a:r>
              <a:rPr lang="en-US" sz="4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dẫn</a:t>
            </a:r>
            <a:r>
              <a:rPr lang="en-US" sz="4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a:t>
            </a:r>
            <a:r>
              <a:rPr lang="en-US" sz="4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về</a:t>
            </a:r>
            <a:r>
              <a:rPr lang="en-US" sz="4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a:t>
            </a:r>
            <a:r>
              <a:rPr lang="en-US" sz="4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nhà</a:t>
            </a:r>
            <a:endParaRPr lang="en-US" sz="4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endParaRPr>
          </a:p>
        </p:txBody>
      </p:sp>
      <p:pic>
        <p:nvPicPr>
          <p:cNvPr id="2050" name="Picture 2" descr="http://i27.photobucket.com/albums/c187/high_fly/811.gif"/>
          <p:cNvPicPr>
            <a:picLocks noChangeAspect="1" noChangeArrowheads="1" noCrop="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2307" y="190499"/>
            <a:ext cx="659693" cy="2158995"/>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1066800" y="1269996"/>
            <a:ext cx="7696200" cy="3785652"/>
          </a:xfrm>
          <a:prstGeom prst="rect">
            <a:avLst/>
          </a:prstGeom>
          <a:noFill/>
        </p:spPr>
        <p:txBody>
          <a:bodyPr wrap="square" rtlCol="0">
            <a:spAutoFit/>
          </a:bodyPr>
          <a:lstStyle/>
          <a:p>
            <a:pPr marL="285750" indent="-285750">
              <a:buFont typeface="Arial" charset="0"/>
              <a:buChar char="•"/>
            </a:pPr>
            <a:r>
              <a:rPr lang="en-US" sz="6000" dirty="0" err="1" smtClean="0">
                <a:latin typeface="VNI-Script" pitchFamily="2" charset="0"/>
              </a:rPr>
              <a:t>Hoïc</a:t>
            </a:r>
            <a:r>
              <a:rPr lang="en-US" sz="6000" dirty="0" smtClean="0">
                <a:latin typeface="VNI-Script" pitchFamily="2" charset="0"/>
              </a:rPr>
              <a:t> </a:t>
            </a:r>
            <a:r>
              <a:rPr lang="en-US" sz="6000" dirty="0" err="1" smtClean="0">
                <a:latin typeface="VNI-Script" pitchFamily="2" charset="0"/>
              </a:rPr>
              <a:t>phaàn</a:t>
            </a:r>
            <a:r>
              <a:rPr lang="en-US" sz="6000" dirty="0" smtClean="0">
                <a:latin typeface="VNI-Script" pitchFamily="2" charset="0"/>
              </a:rPr>
              <a:t> </a:t>
            </a:r>
            <a:r>
              <a:rPr lang="en-US" sz="6000" dirty="0" err="1" smtClean="0">
                <a:latin typeface="VNI-Script" pitchFamily="2" charset="0"/>
              </a:rPr>
              <a:t>troïng</a:t>
            </a:r>
            <a:r>
              <a:rPr lang="en-US" sz="6000" dirty="0" smtClean="0">
                <a:latin typeface="VNI-Script" pitchFamily="2" charset="0"/>
              </a:rPr>
              <a:t> </a:t>
            </a:r>
            <a:r>
              <a:rPr lang="en-US" sz="6000" dirty="0" err="1" smtClean="0">
                <a:latin typeface="VNI-Script" pitchFamily="2" charset="0"/>
              </a:rPr>
              <a:t>taâm</a:t>
            </a:r>
            <a:r>
              <a:rPr lang="en-US" sz="6000" dirty="0" smtClean="0">
                <a:latin typeface="VNI-Script" pitchFamily="2" charset="0"/>
              </a:rPr>
              <a:t> </a:t>
            </a:r>
            <a:r>
              <a:rPr lang="en-US" sz="6000" dirty="0" err="1" smtClean="0">
                <a:latin typeface="VNI-Script" pitchFamily="2" charset="0"/>
              </a:rPr>
              <a:t>cuûa</a:t>
            </a:r>
            <a:r>
              <a:rPr lang="en-US" sz="6000" dirty="0" smtClean="0">
                <a:latin typeface="VNI-Script" pitchFamily="2" charset="0"/>
              </a:rPr>
              <a:t> </a:t>
            </a:r>
            <a:r>
              <a:rPr lang="en-US" sz="6000" dirty="0" err="1" smtClean="0">
                <a:latin typeface="VNI-Script" pitchFamily="2" charset="0"/>
              </a:rPr>
              <a:t>baøi</a:t>
            </a:r>
            <a:endParaRPr lang="en-US" sz="6000" dirty="0" smtClean="0">
              <a:latin typeface="VNI-Script" pitchFamily="2" charset="0"/>
            </a:endParaRPr>
          </a:p>
          <a:p>
            <a:pPr marL="285750" indent="-285750">
              <a:buFont typeface="Arial" charset="0"/>
              <a:buChar char="•"/>
            </a:pPr>
            <a:r>
              <a:rPr lang="en-US" sz="6000" dirty="0" err="1" smtClean="0">
                <a:latin typeface="VNI-Script" pitchFamily="2" charset="0"/>
              </a:rPr>
              <a:t>Laøm</a:t>
            </a:r>
            <a:r>
              <a:rPr lang="en-US" sz="6000" dirty="0" smtClean="0">
                <a:latin typeface="VNI-Script" pitchFamily="2" charset="0"/>
              </a:rPr>
              <a:t> </a:t>
            </a:r>
            <a:r>
              <a:rPr lang="en-US" sz="6000" dirty="0" err="1" smtClean="0">
                <a:latin typeface="VNI-Script" pitchFamily="2" charset="0"/>
              </a:rPr>
              <a:t>caùc</a:t>
            </a:r>
            <a:r>
              <a:rPr lang="en-US" sz="6000" dirty="0" smtClean="0">
                <a:latin typeface="VNI-Script" pitchFamily="2" charset="0"/>
              </a:rPr>
              <a:t> </a:t>
            </a:r>
            <a:r>
              <a:rPr lang="en-US" sz="6000" dirty="0" err="1" smtClean="0">
                <a:latin typeface="VNI-Script" pitchFamily="2" charset="0"/>
              </a:rPr>
              <a:t>baøi</a:t>
            </a:r>
            <a:r>
              <a:rPr lang="en-US" sz="6000" dirty="0" smtClean="0">
                <a:latin typeface="VNI-Script" pitchFamily="2" charset="0"/>
              </a:rPr>
              <a:t> </a:t>
            </a:r>
            <a:r>
              <a:rPr lang="en-US" sz="6000" dirty="0" err="1" smtClean="0">
                <a:latin typeface="VNI-Script" pitchFamily="2" charset="0"/>
              </a:rPr>
              <a:t>taäp</a:t>
            </a:r>
            <a:r>
              <a:rPr lang="en-US" sz="6000" dirty="0" smtClean="0">
                <a:latin typeface="VNI-Script" pitchFamily="2" charset="0"/>
              </a:rPr>
              <a:t> </a:t>
            </a:r>
            <a:r>
              <a:rPr lang="en-US" sz="6000" dirty="0" err="1" smtClean="0">
                <a:latin typeface="VNI-Script" pitchFamily="2" charset="0"/>
              </a:rPr>
              <a:t>coøn</a:t>
            </a:r>
            <a:r>
              <a:rPr lang="en-US" sz="6000" dirty="0" smtClean="0">
                <a:latin typeface="VNI-Script" pitchFamily="2" charset="0"/>
              </a:rPr>
              <a:t> </a:t>
            </a:r>
            <a:r>
              <a:rPr lang="en-US" sz="6000" dirty="0" err="1" smtClean="0">
                <a:latin typeface="VNI-Script" pitchFamily="2" charset="0"/>
              </a:rPr>
              <a:t>laïi</a:t>
            </a:r>
            <a:endParaRPr lang="en-US" sz="6000" dirty="0" smtClean="0">
              <a:latin typeface="VNI-Script" pitchFamily="2" charset="0"/>
            </a:endParaRPr>
          </a:p>
          <a:p>
            <a:pPr marL="285750" indent="-285750">
              <a:buFont typeface="Arial" charset="0"/>
              <a:buChar char="•"/>
            </a:pPr>
            <a:r>
              <a:rPr lang="en-US" sz="6000" dirty="0" err="1" smtClean="0">
                <a:latin typeface="VNI-Script" pitchFamily="2" charset="0"/>
              </a:rPr>
              <a:t>Soaïn</a:t>
            </a:r>
            <a:r>
              <a:rPr lang="en-US" sz="6000" dirty="0" smtClean="0">
                <a:latin typeface="VNI-Script" pitchFamily="2" charset="0"/>
              </a:rPr>
              <a:t> </a:t>
            </a:r>
            <a:r>
              <a:rPr lang="en-US" sz="6000" dirty="0" err="1" smtClean="0">
                <a:latin typeface="VNI-Script" pitchFamily="2" charset="0"/>
              </a:rPr>
              <a:t>tröôùc</a:t>
            </a:r>
            <a:r>
              <a:rPr lang="en-US" sz="6000" dirty="0" smtClean="0">
                <a:latin typeface="VNI-Script" pitchFamily="2" charset="0"/>
              </a:rPr>
              <a:t> </a:t>
            </a:r>
            <a:r>
              <a:rPr lang="en-US" sz="6000" dirty="0" err="1" smtClean="0">
                <a:latin typeface="VNI-Script" pitchFamily="2" charset="0"/>
              </a:rPr>
              <a:t>baøi</a:t>
            </a:r>
            <a:r>
              <a:rPr lang="en-US" sz="6000" dirty="0" smtClean="0">
                <a:latin typeface="VNI-Script" pitchFamily="2" charset="0"/>
              </a:rPr>
              <a:t> </a:t>
            </a:r>
            <a:r>
              <a:rPr lang="en-US" sz="6000" dirty="0" err="1" smtClean="0">
                <a:latin typeface="VNI-Script" pitchFamily="2" charset="0"/>
              </a:rPr>
              <a:t>môùi</a:t>
            </a:r>
            <a:r>
              <a:rPr lang="en-US" sz="6000" dirty="0" smtClean="0">
                <a:latin typeface="VNI-Script" pitchFamily="2" charset="0"/>
              </a:rPr>
              <a:t>: </a:t>
            </a:r>
          </a:p>
          <a:p>
            <a:r>
              <a:rPr lang="en-US" sz="6000" dirty="0" smtClean="0">
                <a:latin typeface="VNI-Script" pitchFamily="2" charset="0"/>
              </a:rPr>
              <a:t>       </a:t>
            </a:r>
            <a:r>
              <a:rPr lang="en-US" sz="6000" dirty="0" err="1" smtClean="0">
                <a:latin typeface="VNI-Script" pitchFamily="2" charset="0"/>
              </a:rPr>
              <a:t>Baøi</a:t>
            </a:r>
            <a:r>
              <a:rPr lang="en-US" sz="6000" dirty="0" smtClean="0">
                <a:latin typeface="VNI-Script" pitchFamily="2" charset="0"/>
              </a:rPr>
              <a:t> 4.Bieåu </a:t>
            </a:r>
            <a:r>
              <a:rPr lang="en-US" sz="6000" dirty="0" err="1" smtClean="0">
                <a:latin typeface="VNI-Script" pitchFamily="2" charset="0"/>
              </a:rPr>
              <a:t>dieãn</a:t>
            </a:r>
            <a:r>
              <a:rPr lang="en-US" sz="6000" dirty="0" smtClean="0">
                <a:latin typeface="VNI-Script" pitchFamily="2" charset="0"/>
              </a:rPr>
              <a:t> </a:t>
            </a:r>
            <a:r>
              <a:rPr lang="en-US" sz="6000" dirty="0" err="1" smtClean="0">
                <a:latin typeface="VNI-Script" pitchFamily="2" charset="0"/>
              </a:rPr>
              <a:t>löïc</a:t>
            </a:r>
            <a:endParaRPr lang="en-US" sz="6000" dirty="0">
              <a:latin typeface="VNI-Script" pitchFamily="2" charset="0"/>
            </a:endParaRPr>
          </a:p>
        </p:txBody>
      </p:sp>
    </p:spTree>
    <p:extLst>
      <p:ext uri="{BB962C8B-B14F-4D97-AF65-F5344CB8AC3E}">
        <p14:creationId xmlns:p14="http://schemas.microsoft.com/office/powerpoint/2010/main" xmlns="" val="4598379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dl3.glitter-graphics.net/pub/653/653703qgp9chaw6k.gif"/>
          <p:cNvPicPr>
            <a:picLocks noChangeAspect="1" noChangeArrowheads="1" noCrop="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2692" y="4610100"/>
            <a:ext cx="2076449" cy="1038226"/>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2" descr="http://dl3.glitter-graphics.net/pub/653/653703qgp9chaw6k.gif"/>
          <p:cNvPicPr>
            <a:picLocks noChangeAspect="1" noChangeArrowheads="1" noCrop="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05000" y="4608968"/>
            <a:ext cx="2076449" cy="1038226"/>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2" descr="http://dl3.glitter-graphics.net/pub/653/653703qgp9chaw6k.gif"/>
          <p:cNvPicPr>
            <a:picLocks noChangeAspect="1" noChangeArrowheads="1" noCrop="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810000" y="4589729"/>
            <a:ext cx="2076449" cy="1038226"/>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Picture 2" descr="http://dl3.glitter-graphics.net/pub/653/653703qgp9chaw6k.gif"/>
          <p:cNvPicPr>
            <a:picLocks noChangeAspect="1" noChangeArrowheads="1" noCrop="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674827" y="4612741"/>
            <a:ext cx="2076449" cy="1038226"/>
          </a:xfrm>
          <a:prstGeom prst="rect">
            <a:avLst/>
          </a:prstGeom>
          <a:noFill/>
          <a:extLst>
            <a:ext uri="{909E8E84-426E-40DD-AFC4-6F175D3DCCD1}">
              <a14:hiddenFill xmlns:a14="http://schemas.microsoft.com/office/drawing/2010/main" xmlns="">
                <a:solidFill>
                  <a:srgbClr val="FFFFFF"/>
                </a:solidFill>
              </a14:hiddenFill>
            </a:ext>
          </a:extLst>
        </p:spPr>
      </p:pic>
      <p:pic>
        <p:nvPicPr>
          <p:cNvPr id="10" name="Picture 2" descr="http://dl3.glitter-graphics.net/pub/653/653703qgp9chaw6k.gif"/>
          <p:cNvPicPr>
            <a:picLocks noChangeAspect="1" noChangeArrowheads="1" noCrop="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067551" y="4556156"/>
            <a:ext cx="2076449" cy="1038226"/>
          </a:xfrm>
          <a:prstGeom prst="rect">
            <a:avLst/>
          </a:prstGeom>
          <a:noFill/>
          <a:extLst>
            <a:ext uri="{909E8E84-426E-40DD-AFC4-6F175D3DCCD1}">
              <a14:hiddenFill xmlns:a14="http://schemas.microsoft.com/office/drawing/2010/main" xmlns="">
                <a:solidFill>
                  <a:srgbClr val="FFFFFF"/>
                </a:solidFill>
              </a14:hiddenFill>
            </a:ext>
          </a:extLst>
        </p:spPr>
      </p:pic>
      <p:pic>
        <p:nvPicPr>
          <p:cNvPr id="11" name="Picture 2" descr="http://dl3.glitter-graphics.net/pub/653/653703qgp9chaw6k.gif"/>
          <p:cNvPicPr>
            <a:picLocks noChangeAspect="1" noChangeArrowheads="1" noCrop="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6968" y="3162300"/>
            <a:ext cx="2076449" cy="1038226"/>
          </a:xfrm>
          <a:prstGeom prst="rect">
            <a:avLst/>
          </a:prstGeom>
          <a:noFill/>
          <a:extLst>
            <a:ext uri="{909E8E84-426E-40DD-AFC4-6F175D3DCCD1}">
              <a14:hiddenFill xmlns:a14="http://schemas.microsoft.com/office/drawing/2010/main" xmlns="">
                <a:solidFill>
                  <a:srgbClr val="FFFFFF"/>
                </a:solidFill>
              </a14:hiddenFill>
            </a:ext>
          </a:extLst>
        </p:spPr>
      </p:pic>
      <p:pic>
        <p:nvPicPr>
          <p:cNvPr id="12" name="Picture 2" descr="http://dl3.glitter-graphics.net/pub/653/653703qgp9chaw6k.gif"/>
          <p:cNvPicPr>
            <a:picLocks noChangeAspect="1" noChangeArrowheads="1" noCrop="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305424" y="925150"/>
            <a:ext cx="2076449" cy="1038226"/>
          </a:xfrm>
          <a:prstGeom prst="rect">
            <a:avLst/>
          </a:prstGeom>
          <a:noFill/>
          <a:extLst>
            <a:ext uri="{909E8E84-426E-40DD-AFC4-6F175D3DCCD1}">
              <a14:hiddenFill xmlns:a14="http://schemas.microsoft.com/office/drawing/2010/main" xmlns="">
                <a:solidFill>
                  <a:srgbClr val="FFFFFF"/>
                </a:solidFill>
              </a14:hiddenFill>
            </a:ext>
          </a:extLst>
        </p:spPr>
      </p:pic>
      <p:pic>
        <p:nvPicPr>
          <p:cNvPr id="13" name="Picture 2" descr="http://dl3.glitter-graphics.net/pub/653/653703qgp9chaw6k.gif"/>
          <p:cNvPicPr>
            <a:picLocks noChangeAspect="1" noChangeArrowheads="1" noCrop="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777" y="371474"/>
            <a:ext cx="2076449" cy="1038226"/>
          </a:xfrm>
          <a:prstGeom prst="rect">
            <a:avLst/>
          </a:prstGeom>
          <a:noFill/>
          <a:extLst>
            <a:ext uri="{909E8E84-426E-40DD-AFC4-6F175D3DCCD1}">
              <a14:hiddenFill xmlns:a14="http://schemas.microsoft.com/office/drawing/2010/main" xmlns="">
                <a:solidFill>
                  <a:srgbClr val="FFFFFF"/>
                </a:solidFill>
              </a14:hiddenFill>
            </a:ext>
          </a:extLst>
        </p:spPr>
      </p:pic>
      <p:pic>
        <p:nvPicPr>
          <p:cNvPr id="14" name="Picture 2" descr="http://dl3.glitter-graphics.net/pub/653/653703qgp9chaw6k.gif"/>
          <p:cNvPicPr>
            <a:picLocks noChangeAspect="1" noChangeArrowheads="1" noCrop="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6000" y="3314700"/>
            <a:ext cx="2076449" cy="1038226"/>
          </a:xfrm>
          <a:prstGeom prst="rect">
            <a:avLst/>
          </a:prstGeom>
          <a:noFill/>
          <a:extLst>
            <a:ext uri="{909E8E84-426E-40DD-AFC4-6F175D3DCCD1}">
              <a14:hiddenFill xmlns:a14="http://schemas.microsoft.com/office/drawing/2010/main" xmlns="">
                <a:solidFill>
                  <a:srgbClr val="FFFFFF"/>
                </a:solidFill>
              </a14:hiddenFill>
            </a:ext>
          </a:extLst>
        </p:spPr>
      </p:pic>
      <p:pic>
        <p:nvPicPr>
          <p:cNvPr id="15" name="Picture 2" descr="http://dl3.glitter-graphics.net/pub/653/653703qgp9chaw6k.gif"/>
          <p:cNvPicPr>
            <a:picLocks noChangeAspect="1" noChangeArrowheads="1" noCrop="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2692" y="1781174"/>
            <a:ext cx="2076449" cy="1038226"/>
          </a:xfrm>
          <a:prstGeom prst="rect">
            <a:avLst/>
          </a:prstGeom>
          <a:noFill/>
          <a:extLst>
            <a:ext uri="{909E8E84-426E-40DD-AFC4-6F175D3DCCD1}">
              <a14:hiddenFill xmlns:a14="http://schemas.microsoft.com/office/drawing/2010/main" xmlns="">
                <a:solidFill>
                  <a:srgbClr val="FFFFFF"/>
                </a:solidFill>
              </a14:hiddenFill>
            </a:ext>
          </a:extLst>
        </p:spPr>
      </p:pic>
      <p:pic>
        <p:nvPicPr>
          <p:cNvPr id="16" name="Picture 2" descr="http://dl3.glitter-graphics.net/pub/653/653703qgp9chaw6k.gif"/>
          <p:cNvPicPr>
            <a:picLocks noChangeAspect="1" noChangeArrowheads="1" noCrop="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65238" y="847723"/>
            <a:ext cx="2076449" cy="1038226"/>
          </a:xfrm>
          <a:prstGeom prst="rect">
            <a:avLst/>
          </a:prstGeom>
          <a:noFill/>
          <a:extLst>
            <a:ext uri="{909E8E84-426E-40DD-AFC4-6F175D3DCCD1}">
              <a14:hiddenFill xmlns:a14="http://schemas.microsoft.com/office/drawing/2010/main" xmlns="">
                <a:solidFill>
                  <a:srgbClr val="FFFFFF"/>
                </a:solidFill>
              </a14:hiddenFill>
            </a:ext>
          </a:extLst>
        </p:spPr>
      </p:pic>
      <p:pic>
        <p:nvPicPr>
          <p:cNvPr id="17" name="Picture 2" descr="http://dl3.glitter-graphics.net/pub/653/653703qgp9chaw6k.gif"/>
          <p:cNvPicPr>
            <a:picLocks noChangeAspect="1" noChangeArrowheads="1" noCrop="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267200" y="3481387"/>
            <a:ext cx="2076449" cy="1038226"/>
          </a:xfrm>
          <a:prstGeom prst="rect">
            <a:avLst/>
          </a:prstGeom>
          <a:noFill/>
          <a:extLst>
            <a:ext uri="{909E8E84-426E-40DD-AFC4-6F175D3DCCD1}">
              <a14:hiddenFill xmlns:a14="http://schemas.microsoft.com/office/drawing/2010/main" xmlns="">
                <a:solidFill>
                  <a:srgbClr val="FFFFFF"/>
                </a:solidFill>
              </a14:hiddenFill>
            </a:ext>
          </a:extLst>
        </p:spPr>
      </p:pic>
      <p:pic>
        <p:nvPicPr>
          <p:cNvPr id="18" name="Picture 2" descr="http://dl3.glitter-graphics.net/pub/653/653703qgp9chaw6k.gif"/>
          <p:cNvPicPr>
            <a:picLocks noChangeAspect="1" noChangeArrowheads="1" noCrop="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909490" y="190500"/>
            <a:ext cx="2076449" cy="1038226"/>
          </a:xfrm>
          <a:prstGeom prst="rect">
            <a:avLst/>
          </a:prstGeom>
          <a:noFill/>
          <a:extLst>
            <a:ext uri="{909E8E84-426E-40DD-AFC4-6F175D3DCCD1}">
              <a14:hiddenFill xmlns:a14="http://schemas.microsoft.com/office/drawing/2010/main" xmlns="">
                <a:solidFill>
                  <a:srgbClr val="FFFFFF"/>
                </a:solidFill>
              </a14:hiddenFill>
            </a:ext>
          </a:extLst>
        </p:spPr>
      </p:pic>
      <p:pic>
        <p:nvPicPr>
          <p:cNvPr id="19" name="Picture 2" descr="http://dl3.glitter-graphics.net/pub/653/653703qgp9chaw6k.gif"/>
          <p:cNvPicPr>
            <a:picLocks noChangeAspect="1" noChangeArrowheads="1" noCrop="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311398" y="48710"/>
            <a:ext cx="2076449" cy="1038226"/>
          </a:xfrm>
          <a:prstGeom prst="rect">
            <a:avLst/>
          </a:prstGeom>
          <a:noFill/>
          <a:extLst>
            <a:ext uri="{909E8E84-426E-40DD-AFC4-6F175D3DCCD1}">
              <a14:hiddenFill xmlns:a14="http://schemas.microsoft.com/office/drawing/2010/main" xmlns="">
                <a:solidFill>
                  <a:srgbClr val="FFFFFF"/>
                </a:solidFill>
              </a14:hiddenFill>
            </a:ext>
          </a:extLst>
        </p:spPr>
      </p:pic>
      <p:pic>
        <p:nvPicPr>
          <p:cNvPr id="20" name="Picture 2" descr="http://dl3.glitter-graphics.net/pub/653/653703qgp9chaw6k.gif"/>
          <p:cNvPicPr>
            <a:picLocks noChangeAspect="1" noChangeArrowheads="1" noCrop="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172200" y="3185311"/>
            <a:ext cx="2076449" cy="1038226"/>
          </a:xfrm>
          <a:prstGeom prst="rect">
            <a:avLst/>
          </a:prstGeom>
          <a:noFill/>
          <a:extLst>
            <a:ext uri="{909E8E84-426E-40DD-AFC4-6F175D3DCCD1}">
              <a14:hiddenFill xmlns:a14="http://schemas.microsoft.com/office/drawing/2010/main" xmlns="">
                <a:solidFill>
                  <a:srgbClr val="FFFFFF"/>
                </a:solidFill>
              </a14:hiddenFill>
            </a:ext>
          </a:extLst>
        </p:spPr>
      </p:pic>
      <p:pic>
        <p:nvPicPr>
          <p:cNvPr id="21" name="Picture 2" descr="http://dl3.glitter-graphics.net/pub/653/653703qgp9chaw6k.gif"/>
          <p:cNvPicPr>
            <a:picLocks noChangeAspect="1" noChangeArrowheads="1" noCrop="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924673" y="1963376"/>
            <a:ext cx="2076449" cy="1038226"/>
          </a:xfrm>
          <a:prstGeom prst="rect">
            <a:avLst/>
          </a:prstGeom>
          <a:noFill/>
          <a:extLst>
            <a:ext uri="{909E8E84-426E-40DD-AFC4-6F175D3DCCD1}">
              <a14:hiddenFill xmlns:a14="http://schemas.microsoft.com/office/drawing/2010/main" xmlns="">
                <a:solidFill>
                  <a:srgbClr val="FFFFFF"/>
                </a:solidFill>
              </a14:hiddenFill>
            </a:ext>
          </a:extLst>
        </p:spPr>
      </p:pic>
      <p:pic>
        <p:nvPicPr>
          <p:cNvPr id="22" name="Picture 2" descr="http://dl3.glitter-graphics.net/pub/653/653703qgp9chaw6k.gif"/>
          <p:cNvPicPr>
            <a:picLocks noChangeAspect="1" noChangeArrowheads="1" noCrop="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67114" y="1584686"/>
            <a:ext cx="2076449" cy="1038226"/>
          </a:xfrm>
          <a:prstGeom prst="rect">
            <a:avLst/>
          </a:prstGeom>
          <a:noFill/>
          <a:extLst>
            <a:ext uri="{909E8E84-426E-40DD-AFC4-6F175D3DCCD1}">
              <a14:hiddenFill xmlns:a14="http://schemas.microsoft.com/office/drawing/2010/main" xmlns="">
                <a:solidFill>
                  <a:srgbClr val="FFFFFF"/>
                </a:solidFill>
              </a14:hiddenFill>
            </a:ext>
          </a:extLst>
        </p:spPr>
      </p:pic>
      <p:sp>
        <p:nvSpPr>
          <p:cNvPr id="23" name="TextBox 22"/>
          <p:cNvSpPr txBox="1"/>
          <p:nvPr/>
        </p:nvSpPr>
        <p:spPr>
          <a:xfrm>
            <a:off x="990600" y="1638300"/>
            <a:ext cx="7391400" cy="2362200"/>
          </a:xfrm>
          <a:prstGeom prst="rect">
            <a:avLst/>
          </a:prstGeom>
          <a:noFill/>
        </p:spPr>
        <p:txBody>
          <a:bodyPr wrap="square" rtlCol="0">
            <a:prstTxWarp prst="textInflateBottom">
              <a:avLst/>
            </a:prstTxWarp>
            <a:spAutoFit/>
          </a:bodyPr>
          <a:lstStyle/>
          <a:p>
            <a:r>
              <a:rPr lang="en-US" sz="5400" dirty="0" smtClean="0">
                <a:ln>
                  <a:solidFill>
                    <a:schemeClr val="tx1"/>
                  </a:solidFill>
                </a:ln>
                <a:solidFill>
                  <a:srgbClr val="FFFF00"/>
                </a:solidFill>
                <a:latin typeface="Times New Roman" panose="02020603050405020304" pitchFamily="18" charset="0"/>
                <a:cs typeface="Times New Roman" panose="02020603050405020304" pitchFamily="18" charset="0"/>
              </a:rPr>
              <a:t>CHÚC CÁC EM VUI VẺ</a:t>
            </a:r>
            <a:endParaRPr lang="en-US" sz="5400" dirty="0">
              <a:ln>
                <a:solidFill>
                  <a:schemeClr val="tx1"/>
                </a:solidFill>
              </a:ln>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274382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repeatCount="indefinite" fill="hold" grpId="0" nodeType="withEffect">
                                  <p:stCondLst>
                                    <p:cond delay="0"/>
                                  </p:stCondLst>
                                  <p:iterate type="lt">
                                    <p:tmPct val="10000"/>
                                  </p:iterate>
                                  <p:childTnLst>
                                    <p:animMotion origin="layout" path="M -1.11022E-16 -3.33333E-6 L -1.11022E-16 -0.07222 " pathEditMode="relative" rAng="0" ptsTypes="AA">
                                      <p:cBhvr>
                                        <p:cTn id="6" dur="250" accel="50000" decel="50000" autoRev="1" fill="hold">
                                          <p:stCondLst>
                                            <p:cond delay="0"/>
                                          </p:stCondLst>
                                        </p:cTn>
                                        <p:tgtEl>
                                          <p:spTgt spid="23"/>
                                        </p:tgtEl>
                                        <p:attrNameLst>
                                          <p:attrName>ppt_x</p:attrName>
                                          <p:attrName>ppt_y</p:attrName>
                                        </p:attrNameLst>
                                      </p:cBhvr>
                                      <p:rCtr x="0" y="-3611"/>
                                    </p:animMotion>
                                    <p:animRot by="1500000">
                                      <p:cBhvr>
                                        <p:cTn id="7" dur="125" fill="hold">
                                          <p:stCondLst>
                                            <p:cond delay="0"/>
                                          </p:stCondLst>
                                        </p:cTn>
                                        <p:tgtEl>
                                          <p:spTgt spid="23"/>
                                        </p:tgtEl>
                                        <p:attrNameLst>
                                          <p:attrName>r</p:attrName>
                                        </p:attrNameLst>
                                      </p:cBhvr>
                                    </p:animRot>
                                    <p:animRot by="-1500000">
                                      <p:cBhvr>
                                        <p:cTn id="8" dur="125" fill="hold">
                                          <p:stCondLst>
                                            <p:cond delay="125"/>
                                          </p:stCondLst>
                                        </p:cTn>
                                        <p:tgtEl>
                                          <p:spTgt spid="23"/>
                                        </p:tgtEl>
                                        <p:attrNameLst>
                                          <p:attrName>r</p:attrName>
                                        </p:attrNameLst>
                                      </p:cBhvr>
                                    </p:animRot>
                                    <p:animRot by="-1500000">
                                      <p:cBhvr>
                                        <p:cTn id="9" dur="125" fill="hold">
                                          <p:stCondLst>
                                            <p:cond delay="250"/>
                                          </p:stCondLst>
                                        </p:cTn>
                                        <p:tgtEl>
                                          <p:spTgt spid="23"/>
                                        </p:tgtEl>
                                        <p:attrNameLst>
                                          <p:attrName>r</p:attrName>
                                        </p:attrNameLst>
                                      </p:cBhvr>
                                    </p:animRot>
                                    <p:animRot by="1500000">
                                      <p:cBhvr>
                                        <p:cTn id="10" dur="125" fill="hold">
                                          <p:stCondLst>
                                            <p:cond delay="375"/>
                                          </p:stCondLst>
                                        </p:cTn>
                                        <p:tgtEl>
                                          <p:spTgt spid="2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kiem tra bai cu"/>
          <p:cNvPicPr>
            <a:picLocks noChangeAspect="1" noChangeArrowheads="1" noCrop="1"/>
          </p:cNvPicPr>
          <p:nvPr/>
        </p:nvPicPr>
        <p:blipFill>
          <a:blip r:embed="rId2" cstate="print">
            <a:lum bright="38000" contrast="-40000"/>
            <a:extLst>
              <a:ext uri="{28A0092B-C50C-407E-A947-70E740481C1C}">
                <a14:useLocalDpi xmlns:a14="http://schemas.microsoft.com/office/drawing/2010/main" xmlns="" val="0"/>
              </a:ext>
            </a:extLst>
          </a:blip>
          <a:srcRect/>
          <a:stretch>
            <a:fillRect/>
          </a:stretch>
        </p:blipFill>
        <p:spPr bwMode="auto">
          <a:xfrm>
            <a:off x="2819400" y="0"/>
            <a:ext cx="5715000" cy="7392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ext Box 16"/>
          <p:cNvSpPr txBox="1">
            <a:spLocks noChangeArrowheads="1"/>
          </p:cNvSpPr>
          <p:nvPr/>
        </p:nvSpPr>
        <p:spPr bwMode="auto">
          <a:xfrm>
            <a:off x="2992349" y="3648558"/>
            <a:ext cx="4554452" cy="12003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400" b="1" i="1" dirty="0">
                <a:solidFill>
                  <a:srgbClr val="FF3399"/>
                </a:solidFill>
                <a:latin typeface="Times New Roman" pitchFamily="18" charset="0"/>
              </a:rPr>
              <a:t>v: </a:t>
            </a:r>
            <a:r>
              <a:rPr lang="en-US" sz="2400" b="1" i="1" dirty="0" err="1">
                <a:solidFill>
                  <a:srgbClr val="FF3399"/>
                </a:solidFill>
                <a:latin typeface="Times New Roman" pitchFamily="18" charset="0"/>
              </a:rPr>
              <a:t>vận</a:t>
            </a:r>
            <a:r>
              <a:rPr lang="en-US" sz="2400" b="1" i="1" dirty="0">
                <a:solidFill>
                  <a:srgbClr val="FF3399"/>
                </a:solidFill>
                <a:latin typeface="Times New Roman" pitchFamily="18" charset="0"/>
              </a:rPr>
              <a:t> </a:t>
            </a:r>
            <a:r>
              <a:rPr lang="en-US" sz="2400" b="1" i="1" dirty="0" err="1">
                <a:solidFill>
                  <a:srgbClr val="FF3399"/>
                </a:solidFill>
                <a:latin typeface="Times New Roman" pitchFamily="18" charset="0"/>
              </a:rPr>
              <a:t>tốc</a:t>
            </a:r>
            <a:endParaRPr lang="en-US" sz="2400" b="1" i="1" dirty="0">
              <a:solidFill>
                <a:srgbClr val="FF3399"/>
              </a:solidFill>
              <a:latin typeface="Times New Roman" pitchFamily="18" charset="0"/>
            </a:endParaRPr>
          </a:p>
          <a:p>
            <a:r>
              <a:rPr lang="en-US" sz="2400" b="1" i="1" dirty="0">
                <a:solidFill>
                  <a:srgbClr val="FF3399"/>
                </a:solidFill>
                <a:latin typeface="Times New Roman" pitchFamily="18" charset="0"/>
              </a:rPr>
              <a:t>s: </a:t>
            </a:r>
            <a:r>
              <a:rPr lang="en-US" sz="2400" b="1" i="1" dirty="0" err="1">
                <a:solidFill>
                  <a:srgbClr val="FF3399"/>
                </a:solidFill>
                <a:latin typeface="Times New Roman" pitchFamily="18" charset="0"/>
              </a:rPr>
              <a:t>quãng</a:t>
            </a:r>
            <a:r>
              <a:rPr lang="en-US" sz="2400" b="1" i="1" dirty="0">
                <a:solidFill>
                  <a:srgbClr val="FF3399"/>
                </a:solidFill>
                <a:latin typeface="Times New Roman" pitchFamily="18" charset="0"/>
              </a:rPr>
              <a:t> </a:t>
            </a:r>
            <a:r>
              <a:rPr lang="en-US" sz="2400" b="1" i="1" dirty="0" err="1">
                <a:solidFill>
                  <a:srgbClr val="FF3399"/>
                </a:solidFill>
                <a:latin typeface="Times New Roman" pitchFamily="18" charset="0"/>
              </a:rPr>
              <a:t>đường</a:t>
            </a:r>
            <a:r>
              <a:rPr lang="en-US" sz="2400" b="1" i="1" dirty="0">
                <a:solidFill>
                  <a:srgbClr val="FF3399"/>
                </a:solidFill>
                <a:latin typeface="Times New Roman" pitchFamily="18" charset="0"/>
              </a:rPr>
              <a:t> </a:t>
            </a:r>
            <a:r>
              <a:rPr lang="en-US" sz="2400" b="1" i="1" dirty="0" err="1">
                <a:solidFill>
                  <a:srgbClr val="FF3399"/>
                </a:solidFill>
                <a:latin typeface="Times New Roman" pitchFamily="18" charset="0"/>
              </a:rPr>
              <a:t>đi</a:t>
            </a:r>
            <a:r>
              <a:rPr lang="en-US" sz="2400" b="1" i="1" dirty="0">
                <a:solidFill>
                  <a:srgbClr val="FF3399"/>
                </a:solidFill>
                <a:latin typeface="Times New Roman" pitchFamily="18" charset="0"/>
              </a:rPr>
              <a:t> </a:t>
            </a:r>
            <a:r>
              <a:rPr lang="en-US" sz="2400" b="1" i="1" dirty="0" err="1">
                <a:solidFill>
                  <a:srgbClr val="FF3399"/>
                </a:solidFill>
                <a:latin typeface="Times New Roman" pitchFamily="18" charset="0"/>
              </a:rPr>
              <a:t>được</a:t>
            </a:r>
            <a:endParaRPr lang="en-US" sz="2400" b="1" i="1" dirty="0">
              <a:solidFill>
                <a:srgbClr val="FF3399"/>
              </a:solidFill>
              <a:latin typeface="Times New Roman" pitchFamily="18" charset="0"/>
            </a:endParaRPr>
          </a:p>
          <a:p>
            <a:r>
              <a:rPr lang="en-US" sz="2400" b="1" i="1" dirty="0">
                <a:solidFill>
                  <a:srgbClr val="FF3399"/>
                </a:solidFill>
                <a:latin typeface="Times New Roman" pitchFamily="18" charset="0"/>
              </a:rPr>
              <a:t>t: </a:t>
            </a:r>
            <a:r>
              <a:rPr lang="en-US" sz="2400" b="1" i="1" dirty="0" err="1">
                <a:solidFill>
                  <a:srgbClr val="FF3399"/>
                </a:solidFill>
                <a:latin typeface="Times New Roman" pitchFamily="18" charset="0"/>
              </a:rPr>
              <a:t>thời</a:t>
            </a:r>
            <a:r>
              <a:rPr lang="en-US" sz="2400" b="1" i="1" dirty="0">
                <a:solidFill>
                  <a:srgbClr val="FF3399"/>
                </a:solidFill>
                <a:latin typeface="Times New Roman" pitchFamily="18" charset="0"/>
              </a:rPr>
              <a:t> </a:t>
            </a:r>
            <a:r>
              <a:rPr lang="en-US" sz="2400" b="1" i="1" dirty="0" err="1">
                <a:solidFill>
                  <a:srgbClr val="FF3399"/>
                </a:solidFill>
                <a:latin typeface="Times New Roman" pitchFamily="18" charset="0"/>
              </a:rPr>
              <a:t>gian</a:t>
            </a:r>
            <a:r>
              <a:rPr lang="en-US" sz="2400" b="1" i="1" dirty="0">
                <a:solidFill>
                  <a:srgbClr val="FF3399"/>
                </a:solidFill>
                <a:latin typeface="Times New Roman" pitchFamily="18" charset="0"/>
              </a:rPr>
              <a:t> </a:t>
            </a:r>
            <a:r>
              <a:rPr lang="en-US" sz="2400" b="1" i="1" dirty="0" err="1">
                <a:solidFill>
                  <a:srgbClr val="FF3399"/>
                </a:solidFill>
                <a:latin typeface="Times New Roman" pitchFamily="18" charset="0"/>
              </a:rPr>
              <a:t>đi</a:t>
            </a:r>
            <a:r>
              <a:rPr lang="en-US" sz="2400" b="1" i="1" dirty="0">
                <a:solidFill>
                  <a:srgbClr val="FF3399"/>
                </a:solidFill>
                <a:latin typeface="Times New Roman" pitchFamily="18" charset="0"/>
              </a:rPr>
              <a:t> </a:t>
            </a:r>
            <a:r>
              <a:rPr lang="en-US" sz="2400" b="1" i="1" dirty="0" err="1">
                <a:solidFill>
                  <a:srgbClr val="FF3399"/>
                </a:solidFill>
                <a:latin typeface="Times New Roman" pitchFamily="18" charset="0"/>
              </a:rPr>
              <a:t>hết</a:t>
            </a:r>
            <a:r>
              <a:rPr lang="en-US" sz="2400" b="1" i="1" dirty="0">
                <a:solidFill>
                  <a:srgbClr val="FF3399"/>
                </a:solidFill>
                <a:latin typeface="Times New Roman" pitchFamily="18" charset="0"/>
              </a:rPr>
              <a:t> </a:t>
            </a:r>
            <a:r>
              <a:rPr lang="en-US" sz="2400" b="1" i="1" dirty="0" err="1">
                <a:solidFill>
                  <a:srgbClr val="FF3399"/>
                </a:solidFill>
                <a:latin typeface="Times New Roman" pitchFamily="18" charset="0"/>
              </a:rPr>
              <a:t>quãng</a:t>
            </a:r>
            <a:r>
              <a:rPr lang="en-US" sz="2400" b="1" i="1" dirty="0">
                <a:solidFill>
                  <a:srgbClr val="FF3399"/>
                </a:solidFill>
                <a:latin typeface="Times New Roman" pitchFamily="18" charset="0"/>
              </a:rPr>
              <a:t> </a:t>
            </a:r>
            <a:r>
              <a:rPr lang="en-US" sz="2400" b="1" i="1" dirty="0" err="1">
                <a:solidFill>
                  <a:srgbClr val="FF3399"/>
                </a:solidFill>
                <a:latin typeface="Times New Roman" pitchFamily="18" charset="0"/>
              </a:rPr>
              <a:t>đường</a:t>
            </a:r>
            <a:r>
              <a:rPr lang="en-US" sz="2400" b="1" i="1" dirty="0">
                <a:solidFill>
                  <a:srgbClr val="FF3399"/>
                </a:solidFill>
                <a:latin typeface="Times New Roman" pitchFamily="18" charset="0"/>
              </a:rPr>
              <a:t> </a:t>
            </a:r>
            <a:r>
              <a:rPr lang="en-US" sz="2400" b="1" i="1" dirty="0" err="1" smtClean="0">
                <a:solidFill>
                  <a:srgbClr val="FF3399"/>
                </a:solidFill>
                <a:latin typeface="Times New Roman" pitchFamily="18" charset="0"/>
              </a:rPr>
              <a:t>đó</a:t>
            </a:r>
            <a:endParaRPr lang="en-US" sz="2400" b="1" i="1" dirty="0">
              <a:solidFill>
                <a:srgbClr val="FF3399"/>
              </a:solidFill>
              <a:latin typeface="Times New Roman" pitchFamily="18" charset="0"/>
            </a:endParaRPr>
          </a:p>
        </p:txBody>
      </p:sp>
      <p:grpSp>
        <p:nvGrpSpPr>
          <p:cNvPr id="6" name="Group 11"/>
          <p:cNvGrpSpPr>
            <a:grpSpLocks/>
          </p:cNvGrpSpPr>
          <p:nvPr/>
        </p:nvGrpSpPr>
        <p:grpSpPr bwMode="auto">
          <a:xfrm>
            <a:off x="1143000" y="3731287"/>
            <a:ext cx="1298525" cy="1117600"/>
            <a:chOff x="806" y="2314"/>
            <a:chExt cx="862" cy="704"/>
          </a:xfrm>
        </p:grpSpPr>
        <p:sp>
          <p:nvSpPr>
            <p:cNvPr id="7" name="Text Box 12"/>
            <p:cNvSpPr txBox="1">
              <a:spLocks noChangeArrowheads="1"/>
            </p:cNvSpPr>
            <p:nvPr/>
          </p:nvSpPr>
          <p:spPr bwMode="auto">
            <a:xfrm>
              <a:off x="806" y="2476"/>
              <a:ext cx="537" cy="4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3600" i="1" dirty="0">
                  <a:solidFill>
                    <a:srgbClr val="FF3399"/>
                  </a:solidFill>
                  <a:latin typeface="Times New Roman" pitchFamily="18" charset="0"/>
                </a:rPr>
                <a:t>v =</a:t>
              </a:r>
            </a:p>
          </p:txBody>
        </p:sp>
        <p:sp>
          <p:nvSpPr>
            <p:cNvPr id="8" name="Text Box 13"/>
            <p:cNvSpPr txBox="1">
              <a:spLocks noChangeArrowheads="1"/>
            </p:cNvSpPr>
            <p:nvPr/>
          </p:nvSpPr>
          <p:spPr bwMode="auto">
            <a:xfrm>
              <a:off x="1440" y="2314"/>
              <a:ext cx="228" cy="3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3200" i="1">
                  <a:solidFill>
                    <a:srgbClr val="FF3399"/>
                  </a:solidFill>
                  <a:latin typeface="Times New Roman" pitchFamily="18" charset="0"/>
                </a:rPr>
                <a:t>s</a:t>
              </a:r>
            </a:p>
          </p:txBody>
        </p:sp>
        <p:sp>
          <p:nvSpPr>
            <p:cNvPr id="9" name="Text Box 14"/>
            <p:cNvSpPr txBox="1">
              <a:spLocks noChangeArrowheads="1"/>
            </p:cNvSpPr>
            <p:nvPr/>
          </p:nvSpPr>
          <p:spPr bwMode="auto">
            <a:xfrm>
              <a:off x="1440" y="2614"/>
              <a:ext cx="207" cy="4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3600" i="1" dirty="0">
                  <a:solidFill>
                    <a:srgbClr val="FF3399"/>
                  </a:solidFill>
                  <a:latin typeface="Times New Roman" pitchFamily="18" charset="0"/>
                </a:rPr>
                <a:t>t</a:t>
              </a:r>
            </a:p>
          </p:txBody>
        </p:sp>
        <p:sp>
          <p:nvSpPr>
            <p:cNvPr id="10" name="Line 15"/>
            <p:cNvSpPr>
              <a:spLocks noChangeShapeType="1"/>
            </p:cNvSpPr>
            <p:nvPr/>
          </p:nvSpPr>
          <p:spPr bwMode="auto">
            <a:xfrm>
              <a:off x="1440" y="2688"/>
              <a:ext cx="228" cy="0"/>
            </a:xfrm>
            <a:prstGeom prst="line">
              <a:avLst/>
            </a:prstGeom>
            <a:noFill/>
            <a:ln w="9525">
              <a:solidFill>
                <a:srgbClr val="FF3399"/>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grpSp>
      <p:sp>
        <p:nvSpPr>
          <p:cNvPr id="11" name="Text Box 2"/>
          <p:cNvSpPr txBox="1">
            <a:spLocks noChangeArrowheads="1"/>
          </p:cNvSpPr>
          <p:nvPr/>
        </p:nvSpPr>
        <p:spPr bwMode="auto">
          <a:xfrm>
            <a:off x="1318193" y="999358"/>
            <a:ext cx="7292407" cy="8309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eaLnBrk="1" hangingPunct="1">
              <a:spcBef>
                <a:spcPct val="50000"/>
              </a:spcBef>
            </a:pPr>
            <a:r>
              <a:rPr lang="en-US" sz="2400" b="1" i="1" dirty="0">
                <a:solidFill>
                  <a:srgbClr val="00B050"/>
                </a:solidFill>
                <a:latin typeface="Times New Roman" pitchFamily="18" charset="0"/>
                <a:cs typeface="Times New Roman" pitchFamily="18" charset="0"/>
              </a:rPr>
              <a:t>* </a:t>
            </a:r>
            <a:r>
              <a:rPr lang="en-US" sz="2400" b="1" i="1" dirty="0" err="1">
                <a:solidFill>
                  <a:srgbClr val="00B050"/>
                </a:solidFill>
                <a:latin typeface="Times New Roman" pitchFamily="18" charset="0"/>
                <a:cs typeface="Times New Roman" pitchFamily="18" charset="0"/>
              </a:rPr>
              <a:t>Vận</a:t>
            </a:r>
            <a:r>
              <a:rPr lang="en-US" sz="2400" b="1" i="1" dirty="0">
                <a:solidFill>
                  <a:srgbClr val="00B050"/>
                </a:solidFill>
                <a:latin typeface="Times New Roman" pitchFamily="18" charset="0"/>
                <a:cs typeface="Times New Roman" pitchFamily="18" charset="0"/>
              </a:rPr>
              <a:t> </a:t>
            </a:r>
            <a:r>
              <a:rPr lang="en-US" sz="2400" b="1" i="1" dirty="0" err="1">
                <a:solidFill>
                  <a:srgbClr val="00B050"/>
                </a:solidFill>
                <a:latin typeface="Times New Roman" pitchFamily="18" charset="0"/>
                <a:cs typeface="Times New Roman" pitchFamily="18" charset="0"/>
              </a:rPr>
              <a:t>tốc</a:t>
            </a:r>
            <a:r>
              <a:rPr lang="en-US" sz="2400" b="1" i="1" dirty="0">
                <a:solidFill>
                  <a:srgbClr val="00B050"/>
                </a:solidFill>
                <a:latin typeface="Times New Roman" pitchFamily="18" charset="0"/>
                <a:cs typeface="Times New Roman" pitchFamily="18" charset="0"/>
              </a:rPr>
              <a:t> </a:t>
            </a:r>
            <a:r>
              <a:rPr lang="en-US" sz="2400" b="1" i="1" dirty="0" err="1">
                <a:solidFill>
                  <a:srgbClr val="00B050"/>
                </a:solidFill>
                <a:latin typeface="Times New Roman" pitchFamily="18" charset="0"/>
                <a:cs typeface="Times New Roman" pitchFamily="18" charset="0"/>
              </a:rPr>
              <a:t>cho</a:t>
            </a:r>
            <a:r>
              <a:rPr lang="en-US" sz="2400" b="1" i="1" dirty="0">
                <a:solidFill>
                  <a:srgbClr val="00B050"/>
                </a:solidFill>
                <a:latin typeface="Times New Roman" pitchFamily="18" charset="0"/>
                <a:cs typeface="Times New Roman" pitchFamily="18" charset="0"/>
              </a:rPr>
              <a:t> </a:t>
            </a:r>
            <a:r>
              <a:rPr lang="en-US" sz="2400" b="1" i="1" dirty="0" err="1">
                <a:solidFill>
                  <a:srgbClr val="00B050"/>
                </a:solidFill>
                <a:latin typeface="Times New Roman" pitchFamily="18" charset="0"/>
                <a:cs typeface="Times New Roman" pitchFamily="18" charset="0"/>
              </a:rPr>
              <a:t>biết</a:t>
            </a:r>
            <a:r>
              <a:rPr lang="en-US" sz="2400" b="1" i="1" dirty="0">
                <a:solidFill>
                  <a:srgbClr val="00B050"/>
                </a:solidFill>
                <a:latin typeface="Times New Roman" pitchFamily="18" charset="0"/>
                <a:cs typeface="Times New Roman" pitchFamily="18" charset="0"/>
              </a:rPr>
              <a:t> </a:t>
            </a:r>
            <a:r>
              <a:rPr lang="en-US" sz="2400" b="1" i="1" dirty="0" err="1">
                <a:solidFill>
                  <a:srgbClr val="00B050"/>
                </a:solidFill>
                <a:latin typeface="Times New Roman" pitchFamily="18" charset="0"/>
                <a:cs typeface="Times New Roman" pitchFamily="18" charset="0"/>
              </a:rPr>
              <a:t>gì</a:t>
            </a:r>
            <a:r>
              <a:rPr lang="en-US" sz="2400" b="1" i="1" dirty="0">
                <a:solidFill>
                  <a:srgbClr val="00B050"/>
                </a:solidFill>
                <a:latin typeface="Times New Roman" pitchFamily="18" charset="0"/>
                <a:cs typeface="Times New Roman" pitchFamily="18" charset="0"/>
              </a:rPr>
              <a:t>? </a:t>
            </a:r>
            <a:r>
              <a:rPr lang="en-US" sz="2400" b="1" i="1" dirty="0" err="1">
                <a:solidFill>
                  <a:srgbClr val="00B050"/>
                </a:solidFill>
                <a:latin typeface="Times New Roman" pitchFamily="18" charset="0"/>
                <a:cs typeface="Times New Roman" pitchFamily="18" charset="0"/>
              </a:rPr>
              <a:t>Độ</a:t>
            </a:r>
            <a:r>
              <a:rPr lang="en-US" sz="2400" b="1" i="1" dirty="0">
                <a:solidFill>
                  <a:srgbClr val="00B050"/>
                </a:solidFill>
                <a:latin typeface="Times New Roman" pitchFamily="18" charset="0"/>
                <a:cs typeface="Times New Roman" pitchFamily="18" charset="0"/>
              </a:rPr>
              <a:t> </a:t>
            </a:r>
            <a:r>
              <a:rPr lang="en-US" sz="2400" b="1" i="1" dirty="0" err="1">
                <a:solidFill>
                  <a:srgbClr val="00B050"/>
                </a:solidFill>
                <a:latin typeface="Times New Roman" pitchFamily="18" charset="0"/>
                <a:cs typeface="Times New Roman" pitchFamily="18" charset="0"/>
              </a:rPr>
              <a:t>lớn</a:t>
            </a:r>
            <a:r>
              <a:rPr lang="en-US" sz="2400" b="1" i="1" dirty="0">
                <a:solidFill>
                  <a:srgbClr val="00B050"/>
                </a:solidFill>
                <a:latin typeface="Times New Roman" pitchFamily="18" charset="0"/>
                <a:cs typeface="Times New Roman" pitchFamily="18" charset="0"/>
              </a:rPr>
              <a:t> </a:t>
            </a:r>
            <a:r>
              <a:rPr lang="en-US" sz="2400" b="1" i="1" dirty="0" err="1">
                <a:solidFill>
                  <a:srgbClr val="00B050"/>
                </a:solidFill>
                <a:latin typeface="Times New Roman" pitchFamily="18" charset="0"/>
                <a:cs typeface="Times New Roman" pitchFamily="18" charset="0"/>
              </a:rPr>
              <a:t>vận</a:t>
            </a:r>
            <a:r>
              <a:rPr lang="en-US" sz="2400" b="1" i="1" dirty="0">
                <a:solidFill>
                  <a:srgbClr val="00B050"/>
                </a:solidFill>
                <a:latin typeface="Times New Roman" pitchFamily="18" charset="0"/>
                <a:cs typeface="Times New Roman" pitchFamily="18" charset="0"/>
              </a:rPr>
              <a:t> </a:t>
            </a:r>
            <a:r>
              <a:rPr lang="en-US" sz="2400" b="1" i="1" dirty="0" err="1">
                <a:solidFill>
                  <a:srgbClr val="00B050"/>
                </a:solidFill>
                <a:latin typeface="Times New Roman" pitchFamily="18" charset="0"/>
                <a:cs typeface="Times New Roman" pitchFamily="18" charset="0"/>
              </a:rPr>
              <a:t>tốc</a:t>
            </a:r>
            <a:r>
              <a:rPr lang="en-US" sz="2400" b="1" i="1" dirty="0">
                <a:solidFill>
                  <a:srgbClr val="00B050"/>
                </a:solidFill>
                <a:latin typeface="Times New Roman" pitchFamily="18" charset="0"/>
                <a:cs typeface="Times New Roman" pitchFamily="18" charset="0"/>
              </a:rPr>
              <a:t> </a:t>
            </a:r>
            <a:r>
              <a:rPr lang="en-US" sz="2400" b="1" i="1" dirty="0" err="1">
                <a:solidFill>
                  <a:srgbClr val="00B050"/>
                </a:solidFill>
                <a:latin typeface="Times New Roman" pitchFamily="18" charset="0"/>
                <a:cs typeface="Times New Roman" pitchFamily="18" charset="0"/>
              </a:rPr>
              <a:t>được</a:t>
            </a:r>
            <a:r>
              <a:rPr lang="en-US" sz="2400" b="1" i="1" dirty="0">
                <a:solidFill>
                  <a:srgbClr val="00B050"/>
                </a:solidFill>
                <a:latin typeface="Times New Roman" pitchFamily="18" charset="0"/>
                <a:cs typeface="Times New Roman" pitchFamily="18" charset="0"/>
              </a:rPr>
              <a:t> </a:t>
            </a:r>
            <a:r>
              <a:rPr lang="en-US" sz="2400" b="1" i="1" dirty="0" err="1">
                <a:solidFill>
                  <a:srgbClr val="00B050"/>
                </a:solidFill>
                <a:latin typeface="Times New Roman" pitchFamily="18" charset="0"/>
                <a:cs typeface="Times New Roman" pitchFamily="18" charset="0"/>
              </a:rPr>
              <a:t>xác</a:t>
            </a:r>
            <a:r>
              <a:rPr lang="en-US" sz="2400" b="1" i="1" dirty="0">
                <a:solidFill>
                  <a:srgbClr val="00B050"/>
                </a:solidFill>
                <a:latin typeface="Times New Roman" pitchFamily="18" charset="0"/>
                <a:cs typeface="Times New Roman" pitchFamily="18" charset="0"/>
              </a:rPr>
              <a:t> </a:t>
            </a:r>
            <a:r>
              <a:rPr lang="en-US" sz="2400" b="1" i="1" dirty="0" err="1">
                <a:solidFill>
                  <a:srgbClr val="00B050"/>
                </a:solidFill>
                <a:latin typeface="Times New Roman" pitchFamily="18" charset="0"/>
                <a:cs typeface="Times New Roman" pitchFamily="18" charset="0"/>
              </a:rPr>
              <a:t>định</a:t>
            </a:r>
            <a:r>
              <a:rPr lang="en-US" sz="2400" b="1" i="1" dirty="0">
                <a:solidFill>
                  <a:srgbClr val="00B050"/>
                </a:solidFill>
                <a:latin typeface="Times New Roman" pitchFamily="18" charset="0"/>
                <a:cs typeface="Times New Roman" pitchFamily="18" charset="0"/>
              </a:rPr>
              <a:t> </a:t>
            </a:r>
            <a:r>
              <a:rPr lang="en-US" sz="2400" b="1" i="1" dirty="0" err="1">
                <a:solidFill>
                  <a:srgbClr val="00B050"/>
                </a:solidFill>
                <a:latin typeface="Times New Roman" pitchFamily="18" charset="0"/>
                <a:cs typeface="Times New Roman" pitchFamily="18" charset="0"/>
              </a:rPr>
              <a:t>như</a:t>
            </a:r>
            <a:r>
              <a:rPr lang="en-US" sz="2400" b="1" i="1" dirty="0">
                <a:solidFill>
                  <a:srgbClr val="00B050"/>
                </a:solidFill>
                <a:latin typeface="Times New Roman" pitchFamily="18" charset="0"/>
                <a:cs typeface="Times New Roman" pitchFamily="18" charset="0"/>
              </a:rPr>
              <a:t> </a:t>
            </a:r>
            <a:r>
              <a:rPr lang="en-US" sz="2400" b="1" i="1" dirty="0" err="1">
                <a:solidFill>
                  <a:srgbClr val="00B050"/>
                </a:solidFill>
                <a:latin typeface="Times New Roman" pitchFamily="18" charset="0"/>
                <a:cs typeface="Times New Roman" pitchFamily="18" charset="0"/>
              </a:rPr>
              <a:t>thế</a:t>
            </a:r>
            <a:r>
              <a:rPr lang="en-US" sz="2400" b="1" i="1" dirty="0">
                <a:solidFill>
                  <a:srgbClr val="00B050"/>
                </a:solidFill>
                <a:latin typeface="Times New Roman" pitchFamily="18" charset="0"/>
                <a:cs typeface="Times New Roman" pitchFamily="18" charset="0"/>
              </a:rPr>
              <a:t> </a:t>
            </a:r>
            <a:r>
              <a:rPr lang="en-US" sz="2400" b="1" i="1" dirty="0" err="1">
                <a:solidFill>
                  <a:srgbClr val="00B050"/>
                </a:solidFill>
                <a:latin typeface="Times New Roman" pitchFamily="18" charset="0"/>
                <a:cs typeface="Times New Roman" pitchFamily="18" charset="0"/>
              </a:rPr>
              <a:t>nào</a:t>
            </a:r>
            <a:r>
              <a:rPr lang="en-US" sz="2400" b="1" i="1" dirty="0">
                <a:solidFill>
                  <a:srgbClr val="00B050"/>
                </a:solidFill>
                <a:latin typeface="Times New Roman" pitchFamily="18" charset="0"/>
                <a:cs typeface="Times New Roman" pitchFamily="18" charset="0"/>
              </a:rPr>
              <a:t>?</a:t>
            </a:r>
          </a:p>
        </p:txBody>
      </p:sp>
      <p:sp>
        <p:nvSpPr>
          <p:cNvPr id="12" name="Text Box 3"/>
          <p:cNvSpPr txBox="1">
            <a:spLocks noChangeArrowheads="1"/>
          </p:cNvSpPr>
          <p:nvPr/>
        </p:nvSpPr>
        <p:spPr bwMode="auto">
          <a:xfrm>
            <a:off x="1447800" y="2971800"/>
            <a:ext cx="7239000" cy="8309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eaLnBrk="1" hangingPunct="1">
              <a:spcBef>
                <a:spcPct val="50000"/>
              </a:spcBef>
            </a:pPr>
            <a:r>
              <a:rPr lang="en-US" sz="2400" b="1" i="1" dirty="0">
                <a:solidFill>
                  <a:srgbClr val="00B050"/>
                </a:solidFill>
                <a:latin typeface="Times New Roman" pitchFamily="18" charset="0"/>
                <a:cs typeface="Times New Roman" pitchFamily="18" charset="0"/>
              </a:rPr>
              <a:t>* </a:t>
            </a:r>
            <a:r>
              <a:rPr lang="en-US" sz="2400" b="1" i="1" dirty="0" err="1">
                <a:solidFill>
                  <a:srgbClr val="00B050"/>
                </a:solidFill>
                <a:latin typeface="Times New Roman" pitchFamily="18" charset="0"/>
                <a:cs typeface="Times New Roman" pitchFamily="18" charset="0"/>
              </a:rPr>
              <a:t>Công</a:t>
            </a:r>
            <a:r>
              <a:rPr lang="en-US" sz="2400" b="1" i="1" dirty="0">
                <a:solidFill>
                  <a:srgbClr val="00B050"/>
                </a:solidFill>
                <a:latin typeface="Times New Roman" pitchFamily="18" charset="0"/>
                <a:cs typeface="Times New Roman" pitchFamily="18" charset="0"/>
              </a:rPr>
              <a:t> </a:t>
            </a:r>
            <a:r>
              <a:rPr lang="en-US" sz="2400" b="1" i="1" dirty="0" err="1">
                <a:solidFill>
                  <a:srgbClr val="00B050"/>
                </a:solidFill>
                <a:latin typeface="Times New Roman" pitchFamily="18" charset="0"/>
                <a:cs typeface="Times New Roman" pitchFamily="18" charset="0"/>
              </a:rPr>
              <a:t>thức</a:t>
            </a:r>
            <a:r>
              <a:rPr lang="en-US" sz="2400" b="1" i="1" dirty="0">
                <a:solidFill>
                  <a:srgbClr val="00B050"/>
                </a:solidFill>
                <a:latin typeface="Times New Roman" pitchFamily="18" charset="0"/>
                <a:cs typeface="Times New Roman" pitchFamily="18" charset="0"/>
              </a:rPr>
              <a:t> </a:t>
            </a:r>
            <a:r>
              <a:rPr lang="en-US" sz="2400" b="1" i="1" dirty="0" err="1">
                <a:solidFill>
                  <a:srgbClr val="00B050"/>
                </a:solidFill>
                <a:latin typeface="Times New Roman" pitchFamily="18" charset="0"/>
                <a:cs typeface="Times New Roman" pitchFamily="18" charset="0"/>
              </a:rPr>
              <a:t>tính</a:t>
            </a:r>
            <a:r>
              <a:rPr lang="en-US" sz="2400" b="1" i="1" dirty="0">
                <a:solidFill>
                  <a:srgbClr val="00B050"/>
                </a:solidFill>
                <a:latin typeface="Times New Roman" pitchFamily="18" charset="0"/>
                <a:cs typeface="Times New Roman" pitchFamily="18" charset="0"/>
              </a:rPr>
              <a:t> </a:t>
            </a:r>
            <a:r>
              <a:rPr lang="en-US" sz="2400" b="1" i="1" dirty="0" err="1">
                <a:solidFill>
                  <a:srgbClr val="00B050"/>
                </a:solidFill>
                <a:latin typeface="Times New Roman" pitchFamily="18" charset="0"/>
                <a:cs typeface="Times New Roman" pitchFamily="18" charset="0"/>
              </a:rPr>
              <a:t>định</a:t>
            </a:r>
            <a:r>
              <a:rPr lang="en-US" sz="2400" b="1" i="1" dirty="0">
                <a:solidFill>
                  <a:srgbClr val="00B050"/>
                </a:solidFill>
                <a:latin typeface="Times New Roman" pitchFamily="18" charset="0"/>
                <a:cs typeface="Times New Roman" pitchFamily="18" charset="0"/>
              </a:rPr>
              <a:t> </a:t>
            </a:r>
            <a:r>
              <a:rPr lang="en-US" sz="2400" b="1" i="1" dirty="0" err="1">
                <a:solidFill>
                  <a:srgbClr val="00B050"/>
                </a:solidFill>
                <a:latin typeface="Times New Roman" pitchFamily="18" charset="0"/>
                <a:cs typeface="Times New Roman" pitchFamily="18" charset="0"/>
              </a:rPr>
              <a:t>vận</a:t>
            </a:r>
            <a:r>
              <a:rPr lang="en-US" sz="2400" b="1" i="1" dirty="0">
                <a:solidFill>
                  <a:srgbClr val="00B050"/>
                </a:solidFill>
                <a:latin typeface="Times New Roman" pitchFamily="18" charset="0"/>
                <a:cs typeface="Times New Roman" pitchFamily="18" charset="0"/>
              </a:rPr>
              <a:t> </a:t>
            </a:r>
            <a:r>
              <a:rPr lang="en-US" sz="2400" b="1" i="1" dirty="0" err="1">
                <a:solidFill>
                  <a:srgbClr val="00B050"/>
                </a:solidFill>
                <a:latin typeface="Times New Roman" pitchFamily="18" charset="0"/>
                <a:cs typeface="Times New Roman" pitchFamily="18" charset="0"/>
              </a:rPr>
              <a:t>tốc</a:t>
            </a:r>
            <a:r>
              <a:rPr lang="en-US" sz="2400" b="1" i="1" dirty="0">
                <a:solidFill>
                  <a:srgbClr val="00B050"/>
                </a:solidFill>
                <a:latin typeface="Times New Roman" pitchFamily="18" charset="0"/>
                <a:cs typeface="Times New Roman" pitchFamily="18" charset="0"/>
              </a:rPr>
              <a:t>? </a:t>
            </a:r>
            <a:r>
              <a:rPr lang="en-US" sz="2400" b="1" i="1" dirty="0" err="1">
                <a:solidFill>
                  <a:srgbClr val="00B050"/>
                </a:solidFill>
                <a:latin typeface="Times New Roman" pitchFamily="18" charset="0"/>
                <a:cs typeface="Times New Roman" pitchFamily="18" charset="0"/>
              </a:rPr>
              <a:t>Đơn</a:t>
            </a:r>
            <a:r>
              <a:rPr lang="en-US" sz="2400" b="1" i="1" dirty="0">
                <a:solidFill>
                  <a:srgbClr val="00B050"/>
                </a:solidFill>
                <a:latin typeface="Times New Roman" pitchFamily="18" charset="0"/>
                <a:cs typeface="Times New Roman" pitchFamily="18" charset="0"/>
              </a:rPr>
              <a:t> </a:t>
            </a:r>
            <a:r>
              <a:rPr lang="en-US" sz="2400" b="1" i="1" dirty="0" err="1">
                <a:solidFill>
                  <a:srgbClr val="00B050"/>
                </a:solidFill>
                <a:latin typeface="Times New Roman" pitchFamily="18" charset="0"/>
                <a:cs typeface="Times New Roman" pitchFamily="18" charset="0"/>
              </a:rPr>
              <a:t>vị</a:t>
            </a:r>
            <a:r>
              <a:rPr lang="en-US" sz="2400" b="1" i="1" dirty="0">
                <a:solidFill>
                  <a:srgbClr val="00B050"/>
                </a:solidFill>
                <a:latin typeface="Times New Roman" pitchFamily="18" charset="0"/>
                <a:cs typeface="Times New Roman" pitchFamily="18" charset="0"/>
              </a:rPr>
              <a:t> </a:t>
            </a:r>
            <a:r>
              <a:rPr lang="en-US" sz="2400" b="1" i="1" dirty="0" err="1">
                <a:solidFill>
                  <a:srgbClr val="00B050"/>
                </a:solidFill>
                <a:latin typeface="Times New Roman" pitchFamily="18" charset="0"/>
                <a:cs typeface="Times New Roman" pitchFamily="18" charset="0"/>
              </a:rPr>
              <a:t>hợp</a:t>
            </a:r>
            <a:r>
              <a:rPr lang="en-US" sz="2400" b="1" i="1" dirty="0">
                <a:solidFill>
                  <a:srgbClr val="00B050"/>
                </a:solidFill>
                <a:latin typeface="Times New Roman" pitchFamily="18" charset="0"/>
                <a:cs typeface="Times New Roman" pitchFamily="18" charset="0"/>
              </a:rPr>
              <a:t> </a:t>
            </a:r>
            <a:r>
              <a:rPr lang="en-US" sz="2400" b="1" i="1" dirty="0" err="1">
                <a:solidFill>
                  <a:srgbClr val="00B050"/>
                </a:solidFill>
                <a:latin typeface="Times New Roman" pitchFamily="18" charset="0"/>
                <a:cs typeface="Times New Roman" pitchFamily="18" charset="0"/>
              </a:rPr>
              <a:t>pháp</a:t>
            </a:r>
            <a:r>
              <a:rPr lang="en-US" sz="2400" b="1" i="1" dirty="0">
                <a:solidFill>
                  <a:srgbClr val="00B050"/>
                </a:solidFill>
                <a:latin typeface="Times New Roman" pitchFamily="18" charset="0"/>
                <a:cs typeface="Times New Roman" pitchFamily="18" charset="0"/>
              </a:rPr>
              <a:t> </a:t>
            </a:r>
            <a:r>
              <a:rPr lang="en-US" sz="2400" b="1" i="1" dirty="0" err="1">
                <a:solidFill>
                  <a:srgbClr val="00B050"/>
                </a:solidFill>
                <a:latin typeface="Times New Roman" pitchFamily="18" charset="0"/>
                <a:cs typeface="Times New Roman" pitchFamily="18" charset="0"/>
              </a:rPr>
              <a:t>của</a:t>
            </a:r>
            <a:r>
              <a:rPr lang="en-US" sz="2400" b="1" i="1" dirty="0">
                <a:solidFill>
                  <a:srgbClr val="00B050"/>
                </a:solidFill>
                <a:latin typeface="Times New Roman" pitchFamily="18" charset="0"/>
                <a:cs typeface="Times New Roman" pitchFamily="18" charset="0"/>
              </a:rPr>
              <a:t> </a:t>
            </a:r>
            <a:r>
              <a:rPr lang="en-US" sz="2400" b="1" i="1" dirty="0" err="1">
                <a:solidFill>
                  <a:srgbClr val="00B050"/>
                </a:solidFill>
                <a:latin typeface="Times New Roman" pitchFamily="18" charset="0"/>
                <a:cs typeface="Times New Roman" pitchFamily="18" charset="0"/>
              </a:rPr>
              <a:t>vận</a:t>
            </a:r>
            <a:r>
              <a:rPr lang="en-US" sz="2400" b="1" i="1" dirty="0">
                <a:solidFill>
                  <a:srgbClr val="00B050"/>
                </a:solidFill>
                <a:latin typeface="Times New Roman" pitchFamily="18" charset="0"/>
                <a:cs typeface="Times New Roman" pitchFamily="18" charset="0"/>
              </a:rPr>
              <a:t> </a:t>
            </a:r>
            <a:r>
              <a:rPr lang="en-US" sz="2400" b="1" i="1" dirty="0" err="1">
                <a:solidFill>
                  <a:srgbClr val="00B050"/>
                </a:solidFill>
                <a:latin typeface="Times New Roman" pitchFamily="18" charset="0"/>
                <a:cs typeface="Times New Roman" pitchFamily="18" charset="0"/>
              </a:rPr>
              <a:t>tốc</a:t>
            </a:r>
            <a:r>
              <a:rPr lang="en-US" sz="2400" b="1" i="1" dirty="0">
                <a:solidFill>
                  <a:srgbClr val="00B050"/>
                </a:solidFill>
                <a:latin typeface="Times New Roman" pitchFamily="18" charset="0"/>
                <a:cs typeface="Times New Roman" pitchFamily="18" charset="0"/>
              </a:rPr>
              <a:t>?</a:t>
            </a:r>
          </a:p>
        </p:txBody>
      </p:sp>
      <p:sp>
        <p:nvSpPr>
          <p:cNvPr id="13" name="Oval 4"/>
          <p:cNvSpPr>
            <a:spLocks noChangeArrowheads="1"/>
          </p:cNvSpPr>
          <p:nvPr/>
        </p:nvSpPr>
        <p:spPr bwMode="auto">
          <a:xfrm>
            <a:off x="180975" y="1036638"/>
            <a:ext cx="1128713" cy="614362"/>
          </a:xfrm>
          <a:prstGeom prst="ellipse">
            <a:avLst/>
          </a:prstGeom>
          <a:ln/>
        </p:spPr>
        <p:style>
          <a:lnRef idx="0">
            <a:schemeClr val="accent1"/>
          </a:lnRef>
          <a:fillRef idx="3">
            <a:schemeClr val="accent1"/>
          </a:fillRef>
          <a:effectRef idx="3">
            <a:schemeClr val="accent1"/>
          </a:effectRef>
          <a:fontRef idx="minor">
            <a:schemeClr val="lt1"/>
          </a:fontRef>
        </p:style>
        <p:txBody>
          <a:bodyPr wrap="none" anchor="ctr"/>
          <a:lstStyle/>
          <a:p>
            <a:pPr algn="ctr" eaLnBrk="1" hangingPunct="1"/>
            <a:r>
              <a:rPr lang="en-US" sz="2400" b="1" i="1" dirty="0" err="1">
                <a:solidFill>
                  <a:srgbClr val="FFCC66"/>
                </a:solidFill>
                <a:latin typeface="Times New Roman" pitchFamily="18" charset="0"/>
              </a:rPr>
              <a:t>Câu</a:t>
            </a:r>
            <a:r>
              <a:rPr lang="en-US" sz="2400" b="1" i="1" dirty="0">
                <a:solidFill>
                  <a:srgbClr val="FFCC66"/>
                </a:solidFill>
                <a:latin typeface="Times New Roman" pitchFamily="18" charset="0"/>
              </a:rPr>
              <a:t> 1</a:t>
            </a:r>
          </a:p>
        </p:txBody>
      </p:sp>
      <p:sp>
        <p:nvSpPr>
          <p:cNvPr id="14" name="Oval 5"/>
          <p:cNvSpPr>
            <a:spLocks noChangeArrowheads="1"/>
          </p:cNvSpPr>
          <p:nvPr/>
        </p:nvSpPr>
        <p:spPr bwMode="auto">
          <a:xfrm>
            <a:off x="152400" y="2971800"/>
            <a:ext cx="1095375" cy="623888"/>
          </a:xfrm>
          <a:prstGeom prst="ellipse">
            <a:avLst/>
          </a:prstGeom>
          <a:ln/>
        </p:spPr>
        <p:style>
          <a:lnRef idx="0">
            <a:schemeClr val="accent1"/>
          </a:lnRef>
          <a:fillRef idx="3">
            <a:schemeClr val="accent1"/>
          </a:fillRef>
          <a:effectRef idx="3">
            <a:schemeClr val="accent1"/>
          </a:effectRef>
          <a:fontRef idx="minor">
            <a:schemeClr val="lt1"/>
          </a:fontRef>
        </p:style>
        <p:txBody>
          <a:bodyPr wrap="none" anchor="ctr"/>
          <a:lstStyle/>
          <a:p>
            <a:pPr algn="ctr" eaLnBrk="1" hangingPunct="1"/>
            <a:r>
              <a:rPr lang="en-US" sz="2400" b="1" i="1" dirty="0" err="1">
                <a:solidFill>
                  <a:srgbClr val="FFCC66"/>
                </a:solidFill>
                <a:latin typeface="Times New Roman" pitchFamily="18" charset="0"/>
              </a:rPr>
              <a:t>Câu</a:t>
            </a:r>
            <a:r>
              <a:rPr lang="en-US" sz="2400" b="1" i="1" dirty="0">
                <a:solidFill>
                  <a:srgbClr val="FFCC66"/>
                </a:solidFill>
                <a:latin typeface="Times New Roman" pitchFamily="18" charset="0"/>
              </a:rPr>
              <a:t> 2</a:t>
            </a:r>
          </a:p>
        </p:txBody>
      </p:sp>
      <p:sp>
        <p:nvSpPr>
          <p:cNvPr id="15" name="Text Box 7"/>
          <p:cNvSpPr txBox="1">
            <a:spLocks noChangeArrowheads="1"/>
          </p:cNvSpPr>
          <p:nvPr/>
        </p:nvSpPr>
        <p:spPr bwMode="auto">
          <a:xfrm>
            <a:off x="1219200" y="1828800"/>
            <a:ext cx="7391400" cy="11874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r>
              <a:rPr lang="en-US" sz="2400">
                <a:solidFill>
                  <a:srgbClr val="FF3399"/>
                </a:solidFill>
                <a:latin typeface="Times New Roman" pitchFamily="18" charset="0"/>
                <a:sym typeface="Wingdings" pitchFamily="2" charset="2"/>
              </a:rPr>
              <a:t> </a:t>
            </a:r>
            <a:r>
              <a:rPr lang="en-US" sz="2400">
                <a:solidFill>
                  <a:srgbClr val="FF3399"/>
                </a:solidFill>
                <a:latin typeface="Times New Roman" pitchFamily="18" charset="0"/>
              </a:rPr>
              <a:t> </a:t>
            </a:r>
            <a:r>
              <a:rPr lang="en-US" sz="2000" b="1">
                <a:solidFill>
                  <a:srgbClr val="FF3399"/>
                </a:solidFill>
                <a:latin typeface="Verdana" pitchFamily="34" charset="0"/>
              </a:rPr>
              <a:t> </a:t>
            </a:r>
            <a:r>
              <a:rPr lang="en-US" sz="2400">
                <a:solidFill>
                  <a:srgbClr val="FF3399"/>
                </a:solidFill>
                <a:latin typeface="Times New Roman" pitchFamily="18" charset="0"/>
              </a:rPr>
              <a:t>Vận tốc cho biết mức độ nhanh hay chậm của chuyển động. Độ lớn của</a:t>
            </a:r>
            <a:r>
              <a:rPr lang="en-US" sz="2400" b="1">
                <a:solidFill>
                  <a:srgbClr val="FF3399"/>
                </a:solidFill>
                <a:latin typeface="Times New Roman" pitchFamily="18" charset="0"/>
              </a:rPr>
              <a:t> </a:t>
            </a:r>
            <a:r>
              <a:rPr lang="en-US" sz="2400">
                <a:solidFill>
                  <a:srgbClr val="FF3399"/>
                </a:solidFill>
                <a:latin typeface="Times New Roman" pitchFamily="18" charset="0"/>
              </a:rPr>
              <a:t>được xác định bằng độ dài quãng đường đi được trong một đơn vị thời gian.</a:t>
            </a:r>
            <a:endParaRPr lang="en-US" sz="2400" b="1" i="1">
              <a:solidFill>
                <a:srgbClr val="FF3399"/>
              </a:solidFill>
              <a:latin typeface="Times New Roman" pitchFamily="18" charset="0"/>
            </a:endParaRPr>
          </a:p>
        </p:txBody>
      </p:sp>
      <p:sp>
        <p:nvSpPr>
          <p:cNvPr id="16" name="Rectangle 15"/>
          <p:cNvSpPr/>
          <p:nvPr/>
        </p:nvSpPr>
        <p:spPr>
          <a:xfrm>
            <a:off x="872218" y="5067300"/>
            <a:ext cx="4240263" cy="369332"/>
          </a:xfrm>
          <a:prstGeom prst="rect">
            <a:avLst/>
          </a:prstGeom>
        </p:spPr>
        <p:txBody>
          <a:bodyPr wrap="none">
            <a:spAutoFit/>
          </a:bodyPr>
          <a:lstStyle/>
          <a:p>
            <a:r>
              <a:rPr lang="en-US" b="1" i="1" dirty="0" smtClean="0">
                <a:solidFill>
                  <a:srgbClr val="7030A0"/>
                </a:solidFill>
                <a:latin typeface="Times New Roman" pitchFamily="18" charset="0"/>
              </a:rPr>
              <a:t>-</a:t>
            </a:r>
            <a:r>
              <a:rPr lang="en-US" b="1" i="1" dirty="0" err="1" smtClean="0">
                <a:solidFill>
                  <a:srgbClr val="7030A0"/>
                </a:solidFill>
                <a:latin typeface="Times New Roman" pitchFamily="18" charset="0"/>
              </a:rPr>
              <a:t>Đơn</a:t>
            </a:r>
            <a:r>
              <a:rPr lang="en-US" b="1" i="1" dirty="0" smtClean="0">
                <a:solidFill>
                  <a:srgbClr val="7030A0"/>
                </a:solidFill>
                <a:latin typeface="Times New Roman" pitchFamily="18" charset="0"/>
              </a:rPr>
              <a:t> </a:t>
            </a:r>
            <a:r>
              <a:rPr lang="en-US" b="1" i="1" dirty="0" err="1" smtClean="0">
                <a:solidFill>
                  <a:srgbClr val="7030A0"/>
                </a:solidFill>
                <a:latin typeface="Times New Roman" pitchFamily="18" charset="0"/>
              </a:rPr>
              <a:t>vị</a:t>
            </a:r>
            <a:r>
              <a:rPr lang="en-US" b="1" i="1" dirty="0" smtClean="0">
                <a:solidFill>
                  <a:srgbClr val="7030A0"/>
                </a:solidFill>
                <a:latin typeface="Times New Roman" pitchFamily="18" charset="0"/>
              </a:rPr>
              <a:t> </a:t>
            </a:r>
            <a:r>
              <a:rPr lang="en-US" b="1" i="1" dirty="0" err="1" smtClean="0">
                <a:solidFill>
                  <a:srgbClr val="7030A0"/>
                </a:solidFill>
                <a:latin typeface="Times New Roman" pitchFamily="18" charset="0"/>
              </a:rPr>
              <a:t>hợp</a:t>
            </a:r>
            <a:r>
              <a:rPr lang="en-US" b="1" i="1" dirty="0" smtClean="0">
                <a:solidFill>
                  <a:srgbClr val="7030A0"/>
                </a:solidFill>
                <a:latin typeface="Times New Roman" pitchFamily="18" charset="0"/>
              </a:rPr>
              <a:t> </a:t>
            </a:r>
            <a:r>
              <a:rPr lang="en-US" b="1" i="1" dirty="0" err="1" smtClean="0">
                <a:solidFill>
                  <a:srgbClr val="7030A0"/>
                </a:solidFill>
                <a:latin typeface="Times New Roman" pitchFamily="18" charset="0"/>
              </a:rPr>
              <a:t>pháp</a:t>
            </a:r>
            <a:r>
              <a:rPr lang="en-US" b="1" i="1" dirty="0" smtClean="0">
                <a:solidFill>
                  <a:srgbClr val="7030A0"/>
                </a:solidFill>
                <a:latin typeface="Times New Roman" pitchFamily="18" charset="0"/>
              </a:rPr>
              <a:t> </a:t>
            </a:r>
            <a:r>
              <a:rPr lang="en-US" b="1" i="1" dirty="0" err="1" smtClean="0">
                <a:solidFill>
                  <a:srgbClr val="7030A0"/>
                </a:solidFill>
                <a:latin typeface="Times New Roman" pitchFamily="18" charset="0"/>
              </a:rPr>
              <a:t>của</a:t>
            </a:r>
            <a:r>
              <a:rPr lang="en-US" b="1" i="1" dirty="0" smtClean="0">
                <a:solidFill>
                  <a:srgbClr val="7030A0"/>
                </a:solidFill>
                <a:latin typeface="Times New Roman" pitchFamily="18" charset="0"/>
              </a:rPr>
              <a:t> </a:t>
            </a:r>
            <a:r>
              <a:rPr lang="en-US" b="1" i="1" dirty="0" err="1" smtClean="0">
                <a:solidFill>
                  <a:srgbClr val="7030A0"/>
                </a:solidFill>
                <a:latin typeface="Times New Roman" pitchFamily="18" charset="0"/>
              </a:rPr>
              <a:t>vận</a:t>
            </a:r>
            <a:r>
              <a:rPr lang="en-US" b="1" i="1" dirty="0" smtClean="0">
                <a:solidFill>
                  <a:srgbClr val="7030A0"/>
                </a:solidFill>
                <a:latin typeface="Times New Roman" pitchFamily="18" charset="0"/>
              </a:rPr>
              <a:t> </a:t>
            </a:r>
            <a:r>
              <a:rPr lang="en-US" b="1" i="1" dirty="0" err="1" smtClean="0">
                <a:solidFill>
                  <a:srgbClr val="7030A0"/>
                </a:solidFill>
                <a:latin typeface="Times New Roman" pitchFamily="18" charset="0"/>
              </a:rPr>
              <a:t>tốc</a:t>
            </a:r>
            <a:r>
              <a:rPr lang="en-US" b="1" i="1" dirty="0" smtClean="0">
                <a:solidFill>
                  <a:srgbClr val="7030A0"/>
                </a:solidFill>
                <a:latin typeface="Times New Roman" pitchFamily="18" charset="0"/>
              </a:rPr>
              <a:t> </a:t>
            </a:r>
            <a:r>
              <a:rPr lang="en-US" b="1" i="1" dirty="0" err="1" smtClean="0">
                <a:solidFill>
                  <a:srgbClr val="7030A0"/>
                </a:solidFill>
                <a:latin typeface="Times New Roman" pitchFamily="18" charset="0"/>
              </a:rPr>
              <a:t>là</a:t>
            </a:r>
            <a:r>
              <a:rPr lang="en-US" b="1" i="1" dirty="0" smtClean="0">
                <a:solidFill>
                  <a:srgbClr val="7030A0"/>
                </a:solidFill>
                <a:latin typeface="Times New Roman" pitchFamily="18" charset="0"/>
              </a:rPr>
              <a:t> m/s, km/h</a:t>
            </a:r>
            <a:endParaRPr lang="en-US" b="1" i="1" dirty="0">
              <a:solidFill>
                <a:srgbClr val="7030A0"/>
              </a:solidFill>
              <a:latin typeface="Times New Roman" pitchFamily="18" charset="0"/>
            </a:endParaRPr>
          </a:p>
        </p:txBody>
      </p:sp>
      <p:sp>
        <p:nvSpPr>
          <p:cNvPr id="17" name="Left Brace 16"/>
          <p:cNvSpPr/>
          <p:nvPr/>
        </p:nvSpPr>
        <p:spPr>
          <a:xfrm>
            <a:off x="2676525" y="3735930"/>
            <a:ext cx="457200" cy="1087276"/>
          </a:xfrm>
          <a:prstGeom prst="leftBrace">
            <a:avLst>
              <a:gd name="adj1" fmla="val 17857"/>
              <a:gd name="adj2" fmla="val 50000"/>
            </a:avLst>
          </a:prstGeom>
          <a:noFill/>
          <a:ln w="19050">
            <a:solidFill>
              <a:srgbClr val="FF3399"/>
            </a:solidFill>
          </a:ln>
        </p:spPr>
        <p:style>
          <a:lnRef idx="3">
            <a:schemeClr val="accent6"/>
          </a:lnRef>
          <a:fillRef idx="0">
            <a:schemeClr val="accent6"/>
          </a:fillRef>
          <a:effectRef idx="2">
            <a:schemeClr val="accent6"/>
          </a:effectRef>
          <a:fontRef idx="minor">
            <a:schemeClr val="tx1"/>
          </a:fontRef>
        </p:style>
        <p:txBody>
          <a:bodyPr rtlCol="0" anchor="ctr"/>
          <a:lstStyle/>
          <a:p>
            <a:pPr algn="ctr"/>
            <a:endParaRPr lang="en-US"/>
          </a:p>
        </p:txBody>
      </p:sp>
      <p:sp>
        <p:nvSpPr>
          <p:cNvPr id="18" name="AutoShape 9"/>
          <p:cNvSpPr>
            <a:spLocks noChangeArrowheads="1"/>
          </p:cNvSpPr>
          <p:nvPr/>
        </p:nvSpPr>
        <p:spPr bwMode="auto">
          <a:xfrm>
            <a:off x="1187594" y="1550029"/>
            <a:ext cx="7467600" cy="3113356"/>
          </a:xfrm>
          <a:prstGeom prst="cloudCallout">
            <a:avLst>
              <a:gd name="adj1" fmla="val -59333"/>
              <a:gd name="adj2" fmla="val 39940"/>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a:r>
              <a:rPr lang="en-US" sz="2000" b="1" i="1" dirty="0" smtClean="0">
                <a:latin typeface="Times New Roman" pitchFamily="18" charset="0"/>
              </a:rPr>
              <a:t>Ta </a:t>
            </a:r>
            <a:r>
              <a:rPr lang="en-US" sz="2000" b="1" i="1" dirty="0" err="1">
                <a:latin typeface="Times New Roman" pitchFamily="18" charset="0"/>
              </a:rPr>
              <a:t>thường</a:t>
            </a:r>
            <a:r>
              <a:rPr lang="en-US" sz="2000" b="1" i="1" dirty="0">
                <a:latin typeface="Times New Roman" pitchFamily="18" charset="0"/>
              </a:rPr>
              <a:t> </a:t>
            </a:r>
            <a:r>
              <a:rPr lang="en-US" sz="2000" b="1" i="1" dirty="0" err="1">
                <a:latin typeface="Times New Roman" pitchFamily="18" charset="0"/>
              </a:rPr>
              <a:t>nghe</a:t>
            </a:r>
            <a:r>
              <a:rPr lang="en-US" sz="2000" b="1" i="1" dirty="0">
                <a:latin typeface="Times New Roman" pitchFamily="18" charset="0"/>
              </a:rPr>
              <a:t> </a:t>
            </a:r>
            <a:r>
              <a:rPr lang="en-US" sz="2000" b="1" i="1" dirty="0" err="1">
                <a:latin typeface="Times New Roman" pitchFamily="18" charset="0"/>
              </a:rPr>
              <a:t>nói</a:t>
            </a:r>
            <a:r>
              <a:rPr lang="en-US" sz="2000" b="1" i="1" dirty="0">
                <a:latin typeface="Times New Roman" pitchFamily="18" charset="0"/>
              </a:rPr>
              <a:t>, </a:t>
            </a:r>
            <a:r>
              <a:rPr lang="en-US" sz="2000" b="1" i="1" dirty="0" err="1">
                <a:latin typeface="Times New Roman" pitchFamily="18" charset="0"/>
              </a:rPr>
              <a:t>vận</a:t>
            </a:r>
            <a:r>
              <a:rPr lang="en-US" sz="2000" b="1" i="1" dirty="0">
                <a:latin typeface="Times New Roman" pitchFamily="18" charset="0"/>
              </a:rPr>
              <a:t> </a:t>
            </a:r>
            <a:r>
              <a:rPr lang="en-US" sz="2000" b="1" i="1" dirty="0" err="1">
                <a:latin typeface="Times New Roman" pitchFamily="18" charset="0"/>
              </a:rPr>
              <a:t>tốc</a:t>
            </a:r>
            <a:r>
              <a:rPr lang="en-US" sz="2000" b="1" i="1" dirty="0">
                <a:latin typeface="Times New Roman" pitchFamily="18" charset="0"/>
              </a:rPr>
              <a:t> </a:t>
            </a:r>
            <a:r>
              <a:rPr lang="en-US" sz="2000" b="1" i="1" dirty="0" err="1" smtClean="0">
                <a:latin typeface="Times New Roman" pitchFamily="18" charset="0"/>
              </a:rPr>
              <a:t>của</a:t>
            </a:r>
            <a:r>
              <a:rPr lang="en-US" sz="2000" b="1" i="1" dirty="0" smtClean="0">
                <a:latin typeface="Times New Roman" pitchFamily="18" charset="0"/>
              </a:rPr>
              <a:t> Ô </a:t>
            </a:r>
            <a:r>
              <a:rPr lang="en-US" sz="2000" b="1" i="1" dirty="0" err="1">
                <a:latin typeface="Times New Roman" pitchFamily="18" charset="0"/>
              </a:rPr>
              <a:t>tô</a:t>
            </a:r>
            <a:r>
              <a:rPr lang="en-US" sz="2000" b="1" i="1" dirty="0">
                <a:latin typeface="Times New Roman" pitchFamily="18" charset="0"/>
              </a:rPr>
              <a:t> </a:t>
            </a:r>
            <a:r>
              <a:rPr lang="en-US" sz="2000" b="1" i="1" dirty="0" err="1">
                <a:latin typeface="Times New Roman" pitchFamily="18" charset="0"/>
              </a:rPr>
              <a:t>khoảng</a:t>
            </a:r>
            <a:r>
              <a:rPr lang="en-US" sz="2000" b="1" i="1" dirty="0">
                <a:latin typeface="Times New Roman" pitchFamily="18" charset="0"/>
              </a:rPr>
              <a:t> 50km/h, </a:t>
            </a:r>
            <a:r>
              <a:rPr lang="en-US" sz="2000" b="1" i="1" dirty="0" err="1">
                <a:latin typeface="Times New Roman" pitchFamily="18" charset="0"/>
              </a:rPr>
              <a:t>vận</a:t>
            </a:r>
            <a:r>
              <a:rPr lang="en-US" sz="2000" b="1" i="1" dirty="0">
                <a:latin typeface="Times New Roman" pitchFamily="18" charset="0"/>
              </a:rPr>
              <a:t> </a:t>
            </a:r>
            <a:r>
              <a:rPr lang="en-US" sz="2000" b="1" i="1" dirty="0" err="1">
                <a:latin typeface="Times New Roman" pitchFamily="18" charset="0"/>
              </a:rPr>
              <a:t>tốc</a:t>
            </a:r>
            <a:r>
              <a:rPr lang="en-US" sz="2000" b="1" i="1" dirty="0">
                <a:latin typeface="Times New Roman" pitchFamily="18" charset="0"/>
              </a:rPr>
              <a:t> </a:t>
            </a:r>
            <a:r>
              <a:rPr lang="en-US" sz="2000" b="1" i="1" dirty="0" err="1">
                <a:latin typeface="Times New Roman" pitchFamily="18" charset="0"/>
              </a:rPr>
              <a:t>người</a:t>
            </a:r>
            <a:r>
              <a:rPr lang="en-US" sz="2000" b="1" i="1" dirty="0">
                <a:latin typeface="Times New Roman" pitchFamily="18" charset="0"/>
              </a:rPr>
              <a:t> </a:t>
            </a:r>
            <a:r>
              <a:rPr lang="en-US" sz="2000" b="1" i="1" dirty="0" err="1">
                <a:latin typeface="Times New Roman" pitchFamily="18" charset="0"/>
              </a:rPr>
              <a:t>đi</a:t>
            </a:r>
            <a:r>
              <a:rPr lang="en-US" sz="2000" b="1" i="1" dirty="0">
                <a:latin typeface="Times New Roman" pitchFamily="18" charset="0"/>
              </a:rPr>
              <a:t> </a:t>
            </a:r>
            <a:r>
              <a:rPr lang="en-US" sz="2000" b="1" i="1" dirty="0" err="1">
                <a:latin typeface="Times New Roman" pitchFamily="18" charset="0"/>
              </a:rPr>
              <a:t>bộ</a:t>
            </a:r>
            <a:r>
              <a:rPr lang="en-US" sz="2000" b="1" i="1" dirty="0">
                <a:latin typeface="Times New Roman" pitchFamily="18" charset="0"/>
              </a:rPr>
              <a:t> </a:t>
            </a:r>
            <a:r>
              <a:rPr lang="en-US" sz="2000" b="1" i="1" dirty="0" err="1">
                <a:latin typeface="Times New Roman" pitchFamily="18" charset="0"/>
              </a:rPr>
              <a:t>khoảng</a:t>
            </a:r>
            <a:r>
              <a:rPr lang="en-US" sz="2000" b="1" i="1" dirty="0">
                <a:latin typeface="Times New Roman" pitchFamily="18" charset="0"/>
              </a:rPr>
              <a:t> 5km/h, </a:t>
            </a:r>
            <a:r>
              <a:rPr lang="en-US" sz="2000" b="1" i="1" dirty="0" err="1">
                <a:latin typeface="Times New Roman" pitchFamily="18" charset="0"/>
              </a:rPr>
              <a:t>vận</a:t>
            </a:r>
            <a:r>
              <a:rPr lang="en-US" sz="2000" b="1" i="1" dirty="0">
                <a:latin typeface="Times New Roman" pitchFamily="18" charset="0"/>
              </a:rPr>
              <a:t> </a:t>
            </a:r>
            <a:r>
              <a:rPr lang="en-US" sz="2000" b="1" i="1" dirty="0" err="1">
                <a:latin typeface="Times New Roman" pitchFamily="18" charset="0"/>
              </a:rPr>
              <a:t>tốc</a:t>
            </a:r>
            <a:r>
              <a:rPr lang="en-US" sz="2000" b="1" i="1" dirty="0">
                <a:latin typeface="Times New Roman" pitchFamily="18" charset="0"/>
              </a:rPr>
              <a:t> </a:t>
            </a:r>
            <a:r>
              <a:rPr lang="en-US" sz="2000" b="1" i="1" dirty="0" err="1">
                <a:latin typeface="Times New Roman" pitchFamily="18" charset="0"/>
              </a:rPr>
              <a:t>của</a:t>
            </a:r>
            <a:r>
              <a:rPr lang="en-US" sz="2000" b="1" i="1" dirty="0">
                <a:latin typeface="Times New Roman" pitchFamily="18" charset="0"/>
              </a:rPr>
              <a:t> </a:t>
            </a:r>
            <a:r>
              <a:rPr lang="en-US" sz="2000" b="1" i="1" dirty="0" err="1">
                <a:latin typeface="Times New Roman" pitchFamily="18" charset="0"/>
              </a:rPr>
              <a:t>xe</a:t>
            </a:r>
            <a:r>
              <a:rPr lang="en-US" sz="2000" b="1" i="1" dirty="0">
                <a:latin typeface="Times New Roman" pitchFamily="18" charset="0"/>
              </a:rPr>
              <a:t> </a:t>
            </a:r>
            <a:r>
              <a:rPr lang="en-US" sz="2000" b="1" i="1" dirty="0" err="1">
                <a:latin typeface="Times New Roman" pitchFamily="18" charset="0"/>
              </a:rPr>
              <a:t>đạp</a:t>
            </a:r>
            <a:r>
              <a:rPr lang="en-US" sz="2000" b="1" i="1" dirty="0">
                <a:latin typeface="Times New Roman" pitchFamily="18" charset="0"/>
              </a:rPr>
              <a:t> </a:t>
            </a:r>
            <a:r>
              <a:rPr lang="en-US" sz="2000" b="1" i="1" dirty="0" err="1">
                <a:latin typeface="Times New Roman" pitchFamily="18" charset="0"/>
              </a:rPr>
              <a:t>khoảng</a:t>
            </a:r>
            <a:r>
              <a:rPr lang="en-US" sz="2000" b="1" i="1" dirty="0">
                <a:latin typeface="Times New Roman" pitchFamily="18" charset="0"/>
              </a:rPr>
              <a:t> 15km/h…</a:t>
            </a:r>
            <a:r>
              <a:rPr lang="en-US" sz="2000" b="1" i="1" dirty="0" err="1">
                <a:latin typeface="Times New Roman" pitchFamily="18" charset="0"/>
              </a:rPr>
              <a:t>Các</a:t>
            </a:r>
            <a:r>
              <a:rPr lang="en-US" sz="2000" b="1" i="1" dirty="0">
                <a:latin typeface="Times New Roman" pitchFamily="18" charset="0"/>
              </a:rPr>
              <a:t> </a:t>
            </a:r>
            <a:r>
              <a:rPr lang="en-US" sz="2000" b="1" i="1" dirty="0" err="1">
                <a:latin typeface="Times New Roman" pitchFamily="18" charset="0"/>
              </a:rPr>
              <a:t>số</a:t>
            </a:r>
            <a:r>
              <a:rPr lang="en-US" sz="2000" b="1" i="1" dirty="0">
                <a:latin typeface="Times New Roman" pitchFamily="18" charset="0"/>
              </a:rPr>
              <a:t> </a:t>
            </a:r>
            <a:r>
              <a:rPr lang="en-US" sz="2000" b="1" i="1" dirty="0" err="1">
                <a:latin typeface="Times New Roman" pitchFamily="18" charset="0"/>
              </a:rPr>
              <a:t>liệu</a:t>
            </a:r>
            <a:r>
              <a:rPr lang="en-US" sz="2000" b="1" i="1" dirty="0">
                <a:latin typeface="Times New Roman" pitchFamily="18" charset="0"/>
              </a:rPr>
              <a:t> </a:t>
            </a:r>
            <a:r>
              <a:rPr lang="en-US" sz="2000" b="1" i="1" dirty="0" err="1">
                <a:latin typeface="Times New Roman" pitchFamily="18" charset="0"/>
              </a:rPr>
              <a:t>nêu</a:t>
            </a:r>
            <a:r>
              <a:rPr lang="en-US" sz="2000" b="1" i="1" dirty="0">
                <a:latin typeface="Times New Roman" pitchFamily="18" charset="0"/>
              </a:rPr>
              <a:t> </a:t>
            </a:r>
            <a:r>
              <a:rPr lang="en-US" sz="2000" b="1" i="1" dirty="0" err="1">
                <a:latin typeface="Times New Roman" pitchFamily="18" charset="0"/>
              </a:rPr>
              <a:t>trên</a:t>
            </a:r>
            <a:r>
              <a:rPr lang="en-US" sz="2000" b="1" i="1" dirty="0">
                <a:latin typeface="Times New Roman" pitchFamily="18" charset="0"/>
              </a:rPr>
              <a:t> </a:t>
            </a:r>
            <a:r>
              <a:rPr lang="en-US" sz="2000" b="1" i="1" dirty="0" err="1">
                <a:latin typeface="Times New Roman" pitchFamily="18" charset="0"/>
              </a:rPr>
              <a:t>cho</a:t>
            </a:r>
            <a:r>
              <a:rPr lang="en-US" sz="2000" b="1" i="1" dirty="0">
                <a:latin typeface="Times New Roman" pitchFamily="18" charset="0"/>
              </a:rPr>
              <a:t> ta </a:t>
            </a:r>
            <a:r>
              <a:rPr lang="en-US" sz="2000" b="1" i="1" dirty="0" err="1">
                <a:latin typeface="Times New Roman" pitchFamily="18" charset="0"/>
              </a:rPr>
              <a:t>biết</a:t>
            </a:r>
            <a:r>
              <a:rPr lang="en-US" sz="2000" b="1" i="1" dirty="0">
                <a:latin typeface="Times New Roman" pitchFamily="18" charset="0"/>
              </a:rPr>
              <a:t> </a:t>
            </a:r>
            <a:r>
              <a:rPr lang="en-US" sz="2000" b="1" i="1" dirty="0" err="1">
                <a:latin typeface="Times New Roman" pitchFamily="18" charset="0"/>
              </a:rPr>
              <a:t>điều</a:t>
            </a:r>
            <a:r>
              <a:rPr lang="en-US" sz="2000" b="1" i="1" dirty="0">
                <a:latin typeface="Times New Roman" pitchFamily="18" charset="0"/>
              </a:rPr>
              <a:t> </a:t>
            </a:r>
            <a:r>
              <a:rPr lang="en-US" sz="2000" b="1" i="1" dirty="0" err="1">
                <a:latin typeface="Times New Roman" pitchFamily="18" charset="0"/>
              </a:rPr>
              <a:t>gì</a:t>
            </a:r>
            <a:r>
              <a:rPr lang="en-US" sz="2000" b="1" i="1" dirty="0">
                <a:latin typeface="Times New Roman" pitchFamily="18" charset="0"/>
              </a:rPr>
              <a:t>? </a:t>
            </a:r>
            <a:r>
              <a:rPr lang="en-US" sz="2000" b="1" i="1" dirty="0" err="1">
                <a:latin typeface="Times New Roman" pitchFamily="18" charset="0"/>
              </a:rPr>
              <a:t>Vấn</a:t>
            </a:r>
            <a:r>
              <a:rPr lang="en-US" sz="2000" b="1" i="1" dirty="0">
                <a:latin typeface="Times New Roman" pitchFamily="18" charset="0"/>
              </a:rPr>
              <a:t> </a:t>
            </a:r>
            <a:r>
              <a:rPr lang="en-US" sz="2000" b="1" i="1" dirty="0" err="1">
                <a:latin typeface="Times New Roman" pitchFamily="18" charset="0"/>
              </a:rPr>
              <a:t>đề</a:t>
            </a:r>
            <a:r>
              <a:rPr lang="en-US" sz="2000" b="1" i="1" dirty="0">
                <a:latin typeface="Times New Roman" pitchFamily="18" charset="0"/>
              </a:rPr>
              <a:t> </a:t>
            </a:r>
            <a:r>
              <a:rPr lang="en-US" sz="2000" b="1" i="1" dirty="0" err="1">
                <a:latin typeface="Times New Roman" pitchFamily="18" charset="0"/>
              </a:rPr>
              <a:t>này</a:t>
            </a:r>
            <a:r>
              <a:rPr lang="en-US" sz="2000" b="1" i="1" dirty="0">
                <a:latin typeface="Times New Roman" pitchFamily="18" charset="0"/>
              </a:rPr>
              <a:t> </a:t>
            </a:r>
            <a:r>
              <a:rPr lang="en-US" sz="2000" b="1" i="1" dirty="0" err="1">
                <a:latin typeface="Times New Roman" pitchFamily="18" charset="0"/>
              </a:rPr>
              <a:t>chúng</a:t>
            </a:r>
            <a:r>
              <a:rPr lang="en-US" sz="2000" b="1" i="1" dirty="0">
                <a:latin typeface="Times New Roman" pitchFamily="18" charset="0"/>
              </a:rPr>
              <a:t> ta </a:t>
            </a:r>
            <a:r>
              <a:rPr lang="en-US" sz="2000" b="1" i="1" dirty="0" err="1">
                <a:latin typeface="Times New Roman" pitchFamily="18" charset="0"/>
              </a:rPr>
              <a:t>cùng</a:t>
            </a:r>
            <a:r>
              <a:rPr lang="en-US" sz="2000" b="1" i="1" dirty="0">
                <a:latin typeface="Times New Roman" pitchFamily="18" charset="0"/>
              </a:rPr>
              <a:t> </a:t>
            </a:r>
            <a:r>
              <a:rPr lang="en-US" sz="2000" b="1" i="1" dirty="0" err="1">
                <a:latin typeface="Times New Roman" pitchFamily="18" charset="0"/>
              </a:rPr>
              <a:t>tìm</a:t>
            </a:r>
            <a:r>
              <a:rPr lang="en-US" sz="2000" b="1" i="1" dirty="0">
                <a:latin typeface="Times New Roman" pitchFamily="18" charset="0"/>
              </a:rPr>
              <a:t> </a:t>
            </a:r>
            <a:r>
              <a:rPr lang="en-US" sz="2000" b="1" i="1" dirty="0" err="1">
                <a:latin typeface="Times New Roman" pitchFamily="18" charset="0"/>
              </a:rPr>
              <a:t>hiểu</a:t>
            </a:r>
            <a:r>
              <a:rPr lang="en-US" sz="2000" b="1" i="1" dirty="0">
                <a:latin typeface="Times New Roman" pitchFamily="18" charset="0"/>
              </a:rPr>
              <a:t> </a:t>
            </a:r>
            <a:r>
              <a:rPr lang="en-US" sz="2000" b="1" i="1" dirty="0" err="1">
                <a:latin typeface="Times New Roman" pitchFamily="18" charset="0"/>
              </a:rPr>
              <a:t>trong</a:t>
            </a:r>
            <a:r>
              <a:rPr lang="en-US" sz="2000" b="1" i="1" dirty="0">
                <a:latin typeface="Times New Roman" pitchFamily="18" charset="0"/>
              </a:rPr>
              <a:t> </a:t>
            </a:r>
            <a:r>
              <a:rPr lang="en-US" sz="2000" b="1" i="1" dirty="0" err="1">
                <a:latin typeface="Times New Roman" pitchFamily="18" charset="0"/>
              </a:rPr>
              <a:t>bài</a:t>
            </a:r>
            <a:r>
              <a:rPr lang="en-US" sz="2000" b="1" i="1" dirty="0">
                <a:latin typeface="Times New Roman" pitchFamily="18" charset="0"/>
              </a:rPr>
              <a:t> </a:t>
            </a:r>
            <a:r>
              <a:rPr lang="en-US" sz="2000" b="1" i="1" dirty="0" err="1">
                <a:latin typeface="Times New Roman" pitchFamily="18" charset="0"/>
              </a:rPr>
              <a:t>học</a:t>
            </a:r>
            <a:r>
              <a:rPr lang="en-US" sz="2000" b="1" i="1" dirty="0">
                <a:latin typeface="Times New Roman" pitchFamily="18" charset="0"/>
              </a:rPr>
              <a:t> </a:t>
            </a:r>
            <a:r>
              <a:rPr lang="en-US" sz="2000" b="1" i="1" dirty="0" err="1" smtClean="0">
                <a:latin typeface="Times New Roman" pitchFamily="18" charset="0"/>
              </a:rPr>
              <a:t>mới</a:t>
            </a:r>
            <a:r>
              <a:rPr lang="vi-VN" sz="2000" b="1" i="1" dirty="0" smtClean="0">
                <a:latin typeface="Times New Roman" pitchFamily="18" charset="0"/>
              </a:rPr>
              <a:t>.</a:t>
            </a:r>
            <a:endParaRPr lang="en-US" sz="2000" b="1" i="1" dirty="0">
              <a:latin typeface="Times New Roman" pitchFamily="18" charset="0"/>
            </a:endParaRPr>
          </a:p>
        </p:txBody>
      </p:sp>
      <p:pic>
        <p:nvPicPr>
          <p:cNvPr id="2050" name="Picture 2" descr="http://sucai.heima.com/sucai/icon/Gif0405_126.GIF"/>
          <p:cNvPicPr>
            <a:picLocks noChangeAspect="1" noChangeArrowheads="1" noCrop="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68215" y="-168621"/>
            <a:ext cx="1238250" cy="123825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747150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anim calcmode="lin" valueType="num">
                                      <p:cBhvr>
                                        <p:cTn id="13" dur="1000" fill="hold"/>
                                        <p:tgtEl>
                                          <p:spTgt spid="13"/>
                                        </p:tgtEl>
                                        <p:attrNameLst>
                                          <p:attrName>ppt_x</p:attrName>
                                        </p:attrNameLst>
                                      </p:cBhvr>
                                      <p:tavLst>
                                        <p:tav tm="0">
                                          <p:val>
                                            <p:strVal val="#ppt_x"/>
                                          </p:val>
                                        </p:tav>
                                        <p:tav tm="100000">
                                          <p:val>
                                            <p:strVal val="#ppt_x"/>
                                          </p:val>
                                        </p:tav>
                                      </p:tavLst>
                                    </p:anim>
                                    <p:anim calcmode="lin" valueType="num">
                                      <p:cBhvr>
                                        <p:cTn id="14" dur="1000" fill="hold"/>
                                        <p:tgtEl>
                                          <p:spTgt spid="13"/>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29" presetClass="entr" presetSubtype="0" fill="hold" grpId="0" nodeType="after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p:cTn id="18" dur="1000" fill="hold"/>
                                        <p:tgtEl>
                                          <p:spTgt spid="11"/>
                                        </p:tgtEl>
                                        <p:attrNameLst>
                                          <p:attrName>ppt_x</p:attrName>
                                        </p:attrNameLst>
                                      </p:cBhvr>
                                      <p:tavLst>
                                        <p:tav tm="0">
                                          <p:val>
                                            <p:strVal val="#ppt_x-.2"/>
                                          </p:val>
                                        </p:tav>
                                        <p:tav tm="100000">
                                          <p:val>
                                            <p:strVal val="#ppt_x"/>
                                          </p:val>
                                        </p:tav>
                                      </p:tavLst>
                                    </p:anim>
                                    <p:anim calcmode="lin" valueType="num">
                                      <p:cBhvr>
                                        <p:cTn id="19"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20" dur="10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29"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p:cTn id="25" dur="1000" fill="hold"/>
                                        <p:tgtEl>
                                          <p:spTgt spid="15"/>
                                        </p:tgtEl>
                                        <p:attrNameLst>
                                          <p:attrName>ppt_x</p:attrName>
                                        </p:attrNameLst>
                                      </p:cBhvr>
                                      <p:tavLst>
                                        <p:tav tm="0">
                                          <p:val>
                                            <p:strVal val="#ppt_x-.2"/>
                                          </p:val>
                                        </p:tav>
                                        <p:tav tm="100000">
                                          <p:val>
                                            <p:strVal val="#ppt_x"/>
                                          </p:val>
                                        </p:tav>
                                      </p:tavLst>
                                    </p:anim>
                                    <p:anim calcmode="lin" valueType="num">
                                      <p:cBhvr>
                                        <p:cTn id="26"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27" dur="10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29"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p:cTn id="32" dur="1000" fill="hold"/>
                                        <p:tgtEl>
                                          <p:spTgt spid="14"/>
                                        </p:tgtEl>
                                        <p:attrNameLst>
                                          <p:attrName>ppt_x</p:attrName>
                                        </p:attrNameLst>
                                      </p:cBhvr>
                                      <p:tavLst>
                                        <p:tav tm="0">
                                          <p:val>
                                            <p:strVal val="#ppt_x-.2"/>
                                          </p:val>
                                        </p:tav>
                                        <p:tav tm="100000">
                                          <p:val>
                                            <p:strVal val="#ppt_x"/>
                                          </p:val>
                                        </p:tav>
                                      </p:tavLst>
                                    </p:anim>
                                    <p:anim calcmode="lin" valueType="num">
                                      <p:cBhvr>
                                        <p:cTn id="33"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34" dur="1000"/>
                                        <p:tgtEl>
                                          <p:spTgt spid="14"/>
                                        </p:tgtEl>
                                      </p:cBhvr>
                                    </p:animEffect>
                                  </p:childTnLst>
                                </p:cTn>
                              </p:par>
                              <p:par>
                                <p:cTn id="35" presetID="29" presetClass="entr" presetSubtype="0"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p:cTn id="37" dur="1000" fill="hold"/>
                                        <p:tgtEl>
                                          <p:spTgt spid="12"/>
                                        </p:tgtEl>
                                        <p:attrNameLst>
                                          <p:attrName>ppt_x</p:attrName>
                                        </p:attrNameLst>
                                      </p:cBhvr>
                                      <p:tavLst>
                                        <p:tav tm="0">
                                          <p:val>
                                            <p:strVal val="#ppt_x-.2"/>
                                          </p:val>
                                        </p:tav>
                                        <p:tav tm="100000">
                                          <p:val>
                                            <p:strVal val="#ppt_x"/>
                                          </p:val>
                                        </p:tav>
                                      </p:tavLst>
                                    </p:anim>
                                    <p:anim calcmode="lin" valueType="num">
                                      <p:cBhvr>
                                        <p:cTn id="38"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39" dur="1000"/>
                                        <p:tgtEl>
                                          <p:spTgt spid="12"/>
                                        </p:tgtEl>
                                      </p:cBhvr>
                                    </p:animEffect>
                                  </p:childTnLst>
                                </p:cTn>
                              </p:par>
                            </p:childTnLst>
                          </p:cTn>
                        </p:par>
                      </p:childTnLst>
                    </p:cTn>
                  </p:par>
                  <p:par>
                    <p:cTn id="40" fill="hold">
                      <p:stCondLst>
                        <p:cond delay="indefinite"/>
                      </p:stCondLst>
                      <p:childTnLst>
                        <p:par>
                          <p:cTn id="41" fill="hold">
                            <p:stCondLst>
                              <p:cond delay="0"/>
                            </p:stCondLst>
                            <p:childTnLst>
                              <p:par>
                                <p:cTn id="42" presetID="43" presetClass="entr" presetSubtype="0" fill="hold" nodeType="clickEffect">
                                  <p:stCondLst>
                                    <p:cond delay="0"/>
                                  </p:stCondLst>
                                  <p:childTnLst>
                                    <p:set>
                                      <p:cBhvr>
                                        <p:cTn id="43" dur="1" fill="hold">
                                          <p:stCondLst>
                                            <p:cond delay="0"/>
                                          </p:stCondLst>
                                        </p:cTn>
                                        <p:tgtEl>
                                          <p:spTgt spid="6"/>
                                        </p:tgtEl>
                                        <p:attrNameLst>
                                          <p:attrName>style.visibility</p:attrName>
                                        </p:attrNameLst>
                                      </p:cBhvr>
                                      <p:to>
                                        <p:strVal val="visible"/>
                                      </p:to>
                                    </p:set>
                                    <p:animEffect transition="in" filter="fade">
                                      <p:cBhvr>
                                        <p:cTn id="44" dur="100"/>
                                        <p:tgtEl>
                                          <p:spTgt spid="6"/>
                                        </p:tgtEl>
                                      </p:cBhvr>
                                    </p:animEffect>
                                    <p:anim calcmode="lin" valueType="num">
                                      <p:cBhvr>
                                        <p:cTn id="45" dur="400" fill="hold"/>
                                        <p:tgtEl>
                                          <p:spTgt spid="6"/>
                                        </p:tgtEl>
                                        <p:attrNameLst>
                                          <p:attrName>ppt_x</p:attrName>
                                        </p:attrNameLst>
                                      </p:cBhvr>
                                      <p:tavLst>
                                        <p:tav tm="0">
                                          <p:val>
                                            <p:strVal val="#ppt_x"/>
                                          </p:val>
                                        </p:tav>
                                        <p:tav tm="100000">
                                          <p:val>
                                            <p:strVal val="#ppt_x"/>
                                          </p:val>
                                        </p:tav>
                                      </p:tavLst>
                                    </p:anim>
                                    <p:anim calcmode="lin" valueType="num">
                                      <p:cBhvr>
                                        <p:cTn id="46" dur="400" fill="hold"/>
                                        <p:tgtEl>
                                          <p:spTgt spid="6"/>
                                        </p:tgtEl>
                                        <p:attrNameLst>
                                          <p:attrName>ppt_y</p:attrName>
                                        </p:attrNameLst>
                                      </p:cBhvr>
                                      <p:tavLst>
                                        <p:tav tm="0">
                                          <p:val>
                                            <p:strVal val="#ppt_y+0.31"/>
                                          </p:val>
                                        </p:tav>
                                        <p:tav tm="100000">
                                          <p:val>
                                            <p:strVal val="#ppt_y+0.31"/>
                                          </p:val>
                                        </p:tav>
                                      </p:tavLst>
                                    </p:anim>
                                    <p:anim calcmode="lin" valueType="num">
                                      <p:cBhvr>
                                        <p:cTn id="47" dur="600" decel="50000" fill="hold">
                                          <p:stCondLst>
                                            <p:cond delay="400"/>
                                          </p:stCondLst>
                                        </p:cTn>
                                        <p:tgtEl>
                                          <p:spTgt spid="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8" dur="600" decel="50000" fill="hold">
                                          <p:stCondLst>
                                            <p:cond delay="400"/>
                                          </p:stCondLst>
                                        </p:cTn>
                                        <p:tgtEl>
                                          <p:spTgt spid="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fade">
                                      <p:cBhvr>
                                        <p:cTn id="51" dur="1000"/>
                                        <p:tgtEl>
                                          <p:spTgt spid="17"/>
                                        </p:tgtEl>
                                      </p:cBhvr>
                                    </p:animEffect>
                                    <p:anim calcmode="lin" valueType="num">
                                      <p:cBhvr>
                                        <p:cTn id="52" dur="1000" fill="hold"/>
                                        <p:tgtEl>
                                          <p:spTgt spid="17"/>
                                        </p:tgtEl>
                                        <p:attrNameLst>
                                          <p:attrName>ppt_x</p:attrName>
                                        </p:attrNameLst>
                                      </p:cBhvr>
                                      <p:tavLst>
                                        <p:tav tm="0">
                                          <p:val>
                                            <p:strVal val="#ppt_x"/>
                                          </p:val>
                                        </p:tav>
                                        <p:tav tm="100000">
                                          <p:val>
                                            <p:strVal val="#ppt_x"/>
                                          </p:val>
                                        </p:tav>
                                      </p:tavLst>
                                    </p:anim>
                                    <p:anim calcmode="lin" valueType="num">
                                      <p:cBhvr>
                                        <p:cTn id="53" dur="1000" fill="hold"/>
                                        <p:tgtEl>
                                          <p:spTgt spid="17"/>
                                        </p:tgtEl>
                                        <p:attrNameLst>
                                          <p:attrName>ppt_y</p:attrName>
                                        </p:attrNameLst>
                                      </p:cBhvr>
                                      <p:tavLst>
                                        <p:tav tm="0">
                                          <p:val>
                                            <p:strVal val="#ppt_y+.1"/>
                                          </p:val>
                                        </p:tav>
                                        <p:tav tm="100000">
                                          <p:val>
                                            <p:strVal val="#ppt_y"/>
                                          </p:val>
                                        </p:tav>
                                      </p:tavLst>
                                    </p:anim>
                                  </p:childTnLst>
                                </p:cTn>
                              </p:par>
                              <p:par>
                                <p:cTn id="54" presetID="5" presetClass="entr" presetSubtype="10" fill="hold" grpId="0" nodeType="withEffect">
                                  <p:stCondLst>
                                    <p:cond delay="0"/>
                                  </p:stCondLst>
                                  <p:childTnLst>
                                    <p:set>
                                      <p:cBhvr>
                                        <p:cTn id="55" dur="1" fill="hold">
                                          <p:stCondLst>
                                            <p:cond delay="0"/>
                                          </p:stCondLst>
                                        </p:cTn>
                                        <p:tgtEl>
                                          <p:spTgt spid="5"/>
                                        </p:tgtEl>
                                        <p:attrNameLst>
                                          <p:attrName>style.visibility</p:attrName>
                                        </p:attrNameLst>
                                      </p:cBhvr>
                                      <p:to>
                                        <p:strVal val="visible"/>
                                      </p:to>
                                    </p:set>
                                    <p:animEffect transition="in" filter="checkerboard(across)">
                                      <p:cBhvr>
                                        <p:cTn id="56" dur="500"/>
                                        <p:tgtEl>
                                          <p:spTgt spid="5"/>
                                        </p:tgtEl>
                                      </p:cBhvr>
                                    </p:animEffect>
                                  </p:childTnLst>
                                </p:cTn>
                              </p:par>
                            </p:childTnLst>
                          </p:cTn>
                        </p:par>
                        <p:par>
                          <p:cTn id="57" fill="hold">
                            <p:stCondLst>
                              <p:cond delay="1000"/>
                            </p:stCondLst>
                            <p:childTnLst>
                              <p:par>
                                <p:cTn id="58" presetID="31" presetClass="entr" presetSubtype="0" fill="hold" grpId="0" nodeType="afterEffect">
                                  <p:stCondLst>
                                    <p:cond delay="0"/>
                                  </p:stCondLst>
                                  <p:childTnLst>
                                    <p:set>
                                      <p:cBhvr>
                                        <p:cTn id="59" dur="1" fill="hold">
                                          <p:stCondLst>
                                            <p:cond delay="0"/>
                                          </p:stCondLst>
                                        </p:cTn>
                                        <p:tgtEl>
                                          <p:spTgt spid="16"/>
                                        </p:tgtEl>
                                        <p:attrNameLst>
                                          <p:attrName>style.visibility</p:attrName>
                                        </p:attrNameLst>
                                      </p:cBhvr>
                                      <p:to>
                                        <p:strVal val="visible"/>
                                      </p:to>
                                    </p:set>
                                    <p:anim calcmode="lin" valueType="num">
                                      <p:cBhvr>
                                        <p:cTn id="60" dur="1000" fill="hold"/>
                                        <p:tgtEl>
                                          <p:spTgt spid="16"/>
                                        </p:tgtEl>
                                        <p:attrNameLst>
                                          <p:attrName>ppt_w</p:attrName>
                                        </p:attrNameLst>
                                      </p:cBhvr>
                                      <p:tavLst>
                                        <p:tav tm="0">
                                          <p:val>
                                            <p:fltVal val="0"/>
                                          </p:val>
                                        </p:tav>
                                        <p:tav tm="100000">
                                          <p:val>
                                            <p:strVal val="#ppt_w"/>
                                          </p:val>
                                        </p:tav>
                                      </p:tavLst>
                                    </p:anim>
                                    <p:anim calcmode="lin" valueType="num">
                                      <p:cBhvr>
                                        <p:cTn id="61" dur="1000" fill="hold"/>
                                        <p:tgtEl>
                                          <p:spTgt spid="16"/>
                                        </p:tgtEl>
                                        <p:attrNameLst>
                                          <p:attrName>ppt_h</p:attrName>
                                        </p:attrNameLst>
                                      </p:cBhvr>
                                      <p:tavLst>
                                        <p:tav tm="0">
                                          <p:val>
                                            <p:fltVal val="0"/>
                                          </p:val>
                                        </p:tav>
                                        <p:tav tm="100000">
                                          <p:val>
                                            <p:strVal val="#ppt_h"/>
                                          </p:val>
                                        </p:tav>
                                      </p:tavLst>
                                    </p:anim>
                                    <p:anim calcmode="lin" valueType="num">
                                      <p:cBhvr>
                                        <p:cTn id="62" dur="1000" fill="hold"/>
                                        <p:tgtEl>
                                          <p:spTgt spid="16"/>
                                        </p:tgtEl>
                                        <p:attrNameLst>
                                          <p:attrName>style.rotation</p:attrName>
                                        </p:attrNameLst>
                                      </p:cBhvr>
                                      <p:tavLst>
                                        <p:tav tm="0">
                                          <p:val>
                                            <p:fltVal val="90"/>
                                          </p:val>
                                        </p:tav>
                                        <p:tav tm="100000">
                                          <p:val>
                                            <p:fltVal val="0"/>
                                          </p:val>
                                        </p:tav>
                                      </p:tavLst>
                                    </p:anim>
                                    <p:animEffect transition="in" filter="fade">
                                      <p:cBhvr>
                                        <p:cTn id="63" dur="1000"/>
                                        <p:tgtEl>
                                          <p:spTgt spid="16"/>
                                        </p:tgtEl>
                                      </p:cBhvr>
                                    </p:animEffect>
                                  </p:childTnLst>
                                </p:cTn>
                              </p:par>
                            </p:childTnLst>
                          </p:cTn>
                        </p:par>
                      </p:childTnLst>
                    </p:cTn>
                  </p:par>
                  <p:par>
                    <p:cTn id="64" fill="hold">
                      <p:stCondLst>
                        <p:cond delay="indefinite"/>
                      </p:stCondLst>
                      <p:childTnLst>
                        <p:par>
                          <p:cTn id="65" fill="hold">
                            <p:stCondLst>
                              <p:cond delay="0"/>
                            </p:stCondLst>
                            <p:childTnLst>
                              <p:par>
                                <p:cTn id="66" presetID="20" presetClass="exit" presetSubtype="0" fill="hold" nodeType="clickEffect">
                                  <p:stCondLst>
                                    <p:cond delay="0"/>
                                  </p:stCondLst>
                                  <p:childTnLst>
                                    <p:animEffect transition="out" filter="wedge">
                                      <p:cBhvr>
                                        <p:cTn id="67" dur="2000"/>
                                        <p:tgtEl>
                                          <p:spTgt spid="4"/>
                                        </p:tgtEl>
                                      </p:cBhvr>
                                    </p:animEffect>
                                    <p:set>
                                      <p:cBhvr>
                                        <p:cTn id="68" dur="1" fill="hold">
                                          <p:stCondLst>
                                            <p:cond delay="1999"/>
                                          </p:stCondLst>
                                        </p:cTn>
                                        <p:tgtEl>
                                          <p:spTgt spid="4"/>
                                        </p:tgtEl>
                                        <p:attrNameLst>
                                          <p:attrName>style.visibility</p:attrName>
                                        </p:attrNameLst>
                                      </p:cBhvr>
                                      <p:to>
                                        <p:strVal val="hidden"/>
                                      </p:to>
                                    </p:set>
                                  </p:childTnLst>
                                </p:cTn>
                              </p:par>
                              <p:par>
                                <p:cTn id="69" presetID="20" presetClass="exit" presetSubtype="0" fill="hold" grpId="1" nodeType="withEffect">
                                  <p:stCondLst>
                                    <p:cond delay="0"/>
                                  </p:stCondLst>
                                  <p:childTnLst>
                                    <p:animEffect transition="out" filter="wedge">
                                      <p:cBhvr>
                                        <p:cTn id="70" dur="2000"/>
                                        <p:tgtEl>
                                          <p:spTgt spid="13"/>
                                        </p:tgtEl>
                                      </p:cBhvr>
                                    </p:animEffect>
                                    <p:set>
                                      <p:cBhvr>
                                        <p:cTn id="71" dur="1" fill="hold">
                                          <p:stCondLst>
                                            <p:cond delay="1999"/>
                                          </p:stCondLst>
                                        </p:cTn>
                                        <p:tgtEl>
                                          <p:spTgt spid="13"/>
                                        </p:tgtEl>
                                        <p:attrNameLst>
                                          <p:attrName>style.visibility</p:attrName>
                                        </p:attrNameLst>
                                      </p:cBhvr>
                                      <p:to>
                                        <p:strVal val="hidden"/>
                                      </p:to>
                                    </p:set>
                                  </p:childTnLst>
                                </p:cTn>
                              </p:par>
                              <p:par>
                                <p:cTn id="72" presetID="20" presetClass="exit" presetSubtype="0" fill="hold" grpId="1" nodeType="withEffect">
                                  <p:stCondLst>
                                    <p:cond delay="0"/>
                                  </p:stCondLst>
                                  <p:childTnLst>
                                    <p:animEffect transition="out" filter="wedge">
                                      <p:cBhvr>
                                        <p:cTn id="73" dur="2000"/>
                                        <p:tgtEl>
                                          <p:spTgt spid="11"/>
                                        </p:tgtEl>
                                      </p:cBhvr>
                                    </p:animEffect>
                                    <p:set>
                                      <p:cBhvr>
                                        <p:cTn id="74" dur="1" fill="hold">
                                          <p:stCondLst>
                                            <p:cond delay="1999"/>
                                          </p:stCondLst>
                                        </p:cTn>
                                        <p:tgtEl>
                                          <p:spTgt spid="11"/>
                                        </p:tgtEl>
                                        <p:attrNameLst>
                                          <p:attrName>style.visibility</p:attrName>
                                        </p:attrNameLst>
                                      </p:cBhvr>
                                      <p:to>
                                        <p:strVal val="hidden"/>
                                      </p:to>
                                    </p:set>
                                  </p:childTnLst>
                                </p:cTn>
                              </p:par>
                              <p:par>
                                <p:cTn id="75" presetID="20" presetClass="exit" presetSubtype="0" fill="hold" grpId="1" nodeType="withEffect">
                                  <p:stCondLst>
                                    <p:cond delay="0"/>
                                  </p:stCondLst>
                                  <p:childTnLst>
                                    <p:animEffect transition="out" filter="wedge">
                                      <p:cBhvr>
                                        <p:cTn id="76" dur="2000"/>
                                        <p:tgtEl>
                                          <p:spTgt spid="15"/>
                                        </p:tgtEl>
                                      </p:cBhvr>
                                    </p:animEffect>
                                    <p:set>
                                      <p:cBhvr>
                                        <p:cTn id="77" dur="1" fill="hold">
                                          <p:stCondLst>
                                            <p:cond delay="1999"/>
                                          </p:stCondLst>
                                        </p:cTn>
                                        <p:tgtEl>
                                          <p:spTgt spid="15"/>
                                        </p:tgtEl>
                                        <p:attrNameLst>
                                          <p:attrName>style.visibility</p:attrName>
                                        </p:attrNameLst>
                                      </p:cBhvr>
                                      <p:to>
                                        <p:strVal val="hidden"/>
                                      </p:to>
                                    </p:set>
                                  </p:childTnLst>
                                </p:cTn>
                              </p:par>
                              <p:par>
                                <p:cTn id="78" presetID="20" presetClass="exit" presetSubtype="0" fill="hold" grpId="1" nodeType="withEffect">
                                  <p:stCondLst>
                                    <p:cond delay="0"/>
                                  </p:stCondLst>
                                  <p:childTnLst>
                                    <p:animEffect transition="out" filter="wedge">
                                      <p:cBhvr>
                                        <p:cTn id="79" dur="2000"/>
                                        <p:tgtEl>
                                          <p:spTgt spid="14"/>
                                        </p:tgtEl>
                                      </p:cBhvr>
                                    </p:animEffect>
                                    <p:set>
                                      <p:cBhvr>
                                        <p:cTn id="80" dur="1" fill="hold">
                                          <p:stCondLst>
                                            <p:cond delay="1999"/>
                                          </p:stCondLst>
                                        </p:cTn>
                                        <p:tgtEl>
                                          <p:spTgt spid="14"/>
                                        </p:tgtEl>
                                        <p:attrNameLst>
                                          <p:attrName>style.visibility</p:attrName>
                                        </p:attrNameLst>
                                      </p:cBhvr>
                                      <p:to>
                                        <p:strVal val="hidden"/>
                                      </p:to>
                                    </p:set>
                                  </p:childTnLst>
                                </p:cTn>
                              </p:par>
                              <p:par>
                                <p:cTn id="81" presetID="20" presetClass="exit" presetSubtype="0" fill="hold" grpId="1" nodeType="withEffect">
                                  <p:stCondLst>
                                    <p:cond delay="0"/>
                                  </p:stCondLst>
                                  <p:childTnLst>
                                    <p:animEffect transition="out" filter="wedge">
                                      <p:cBhvr>
                                        <p:cTn id="82" dur="2000"/>
                                        <p:tgtEl>
                                          <p:spTgt spid="12"/>
                                        </p:tgtEl>
                                      </p:cBhvr>
                                    </p:animEffect>
                                    <p:set>
                                      <p:cBhvr>
                                        <p:cTn id="83" dur="1" fill="hold">
                                          <p:stCondLst>
                                            <p:cond delay="1999"/>
                                          </p:stCondLst>
                                        </p:cTn>
                                        <p:tgtEl>
                                          <p:spTgt spid="12"/>
                                        </p:tgtEl>
                                        <p:attrNameLst>
                                          <p:attrName>style.visibility</p:attrName>
                                        </p:attrNameLst>
                                      </p:cBhvr>
                                      <p:to>
                                        <p:strVal val="hidden"/>
                                      </p:to>
                                    </p:set>
                                  </p:childTnLst>
                                </p:cTn>
                              </p:par>
                              <p:par>
                                <p:cTn id="84" presetID="20" presetClass="exit" presetSubtype="0" fill="hold" nodeType="withEffect">
                                  <p:stCondLst>
                                    <p:cond delay="0"/>
                                  </p:stCondLst>
                                  <p:childTnLst>
                                    <p:animEffect transition="out" filter="wedge">
                                      <p:cBhvr>
                                        <p:cTn id="85" dur="2000"/>
                                        <p:tgtEl>
                                          <p:spTgt spid="6"/>
                                        </p:tgtEl>
                                      </p:cBhvr>
                                    </p:animEffect>
                                    <p:set>
                                      <p:cBhvr>
                                        <p:cTn id="86" dur="1" fill="hold">
                                          <p:stCondLst>
                                            <p:cond delay="1999"/>
                                          </p:stCondLst>
                                        </p:cTn>
                                        <p:tgtEl>
                                          <p:spTgt spid="6"/>
                                        </p:tgtEl>
                                        <p:attrNameLst>
                                          <p:attrName>style.visibility</p:attrName>
                                        </p:attrNameLst>
                                      </p:cBhvr>
                                      <p:to>
                                        <p:strVal val="hidden"/>
                                      </p:to>
                                    </p:set>
                                  </p:childTnLst>
                                </p:cTn>
                              </p:par>
                              <p:par>
                                <p:cTn id="87" presetID="20" presetClass="exit" presetSubtype="0" fill="hold" grpId="1" nodeType="withEffect">
                                  <p:stCondLst>
                                    <p:cond delay="0"/>
                                  </p:stCondLst>
                                  <p:childTnLst>
                                    <p:animEffect transition="out" filter="wedge">
                                      <p:cBhvr>
                                        <p:cTn id="88" dur="2000"/>
                                        <p:tgtEl>
                                          <p:spTgt spid="17"/>
                                        </p:tgtEl>
                                      </p:cBhvr>
                                    </p:animEffect>
                                    <p:set>
                                      <p:cBhvr>
                                        <p:cTn id="89" dur="1" fill="hold">
                                          <p:stCondLst>
                                            <p:cond delay="1999"/>
                                          </p:stCondLst>
                                        </p:cTn>
                                        <p:tgtEl>
                                          <p:spTgt spid="17"/>
                                        </p:tgtEl>
                                        <p:attrNameLst>
                                          <p:attrName>style.visibility</p:attrName>
                                        </p:attrNameLst>
                                      </p:cBhvr>
                                      <p:to>
                                        <p:strVal val="hidden"/>
                                      </p:to>
                                    </p:set>
                                  </p:childTnLst>
                                </p:cTn>
                              </p:par>
                              <p:par>
                                <p:cTn id="90" presetID="20" presetClass="exit" presetSubtype="0" fill="hold" grpId="1" nodeType="withEffect">
                                  <p:stCondLst>
                                    <p:cond delay="0"/>
                                  </p:stCondLst>
                                  <p:childTnLst>
                                    <p:animEffect transition="out" filter="wedge">
                                      <p:cBhvr>
                                        <p:cTn id="91" dur="2000"/>
                                        <p:tgtEl>
                                          <p:spTgt spid="5"/>
                                        </p:tgtEl>
                                      </p:cBhvr>
                                    </p:animEffect>
                                    <p:set>
                                      <p:cBhvr>
                                        <p:cTn id="92" dur="1" fill="hold">
                                          <p:stCondLst>
                                            <p:cond delay="1999"/>
                                          </p:stCondLst>
                                        </p:cTn>
                                        <p:tgtEl>
                                          <p:spTgt spid="5"/>
                                        </p:tgtEl>
                                        <p:attrNameLst>
                                          <p:attrName>style.visibility</p:attrName>
                                        </p:attrNameLst>
                                      </p:cBhvr>
                                      <p:to>
                                        <p:strVal val="hidden"/>
                                      </p:to>
                                    </p:set>
                                  </p:childTnLst>
                                </p:cTn>
                              </p:par>
                              <p:par>
                                <p:cTn id="93" presetID="20" presetClass="exit" presetSubtype="0" fill="hold" grpId="1" nodeType="withEffect">
                                  <p:stCondLst>
                                    <p:cond delay="0"/>
                                  </p:stCondLst>
                                  <p:childTnLst>
                                    <p:animEffect transition="out" filter="wedge">
                                      <p:cBhvr>
                                        <p:cTn id="94" dur="2000"/>
                                        <p:tgtEl>
                                          <p:spTgt spid="16"/>
                                        </p:tgtEl>
                                      </p:cBhvr>
                                    </p:animEffect>
                                    <p:set>
                                      <p:cBhvr>
                                        <p:cTn id="95" dur="1" fill="hold">
                                          <p:stCondLst>
                                            <p:cond delay="1999"/>
                                          </p:stCondLst>
                                        </p:cTn>
                                        <p:tgtEl>
                                          <p:spTgt spid="16"/>
                                        </p:tgtEl>
                                        <p:attrNameLst>
                                          <p:attrName>style.visibility</p:attrName>
                                        </p:attrNameLst>
                                      </p:cBhvr>
                                      <p:to>
                                        <p:strVal val="hidden"/>
                                      </p:to>
                                    </p:set>
                                  </p:childTnLst>
                                </p:cTn>
                              </p:par>
                            </p:childTnLst>
                          </p:cTn>
                        </p:par>
                      </p:childTnLst>
                    </p:cTn>
                  </p:par>
                  <p:par>
                    <p:cTn id="96" fill="hold">
                      <p:stCondLst>
                        <p:cond delay="indefinite"/>
                      </p:stCondLst>
                      <p:childTnLst>
                        <p:par>
                          <p:cTn id="97" fill="hold">
                            <p:stCondLst>
                              <p:cond delay="0"/>
                            </p:stCondLst>
                            <p:childTnLst>
                              <p:par>
                                <p:cTn id="98" presetID="38" presetClass="entr" presetSubtype="0" accel="50000" fill="hold" grpId="0" nodeType="clickEffect">
                                  <p:stCondLst>
                                    <p:cond delay="0"/>
                                  </p:stCondLst>
                                  <p:iterate type="lt">
                                    <p:tmPct val="48172"/>
                                  </p:iterate>
                                  <p:childTnLst>
                                    <p:set>
                                      <p:cBhvr>
                                        <p:cTn id="99" dur="1" fill="hold">
                                          <p:stCondLst>
                                            <p:cond delay="0"/>
                                          </p:stCondLst>
                                        </p:cTn>
                                        <p:tgtEl>
                                          <p:spTgt spid="18"/>
                                        </p:tgtEl>
                                        <p:attrNameLst>
                                          <p:attrName>style.visibility</p:attrName>
                                        </p:attrNameLst>
                                      </p:cBhvr>
                                      <p:to>
                                        <p:strVal val="visible"/>
                                      </p:to>
                                    </p:set>
                                    <p:set>
                                      <p:cBhvr>
                                        <p:cTn id="100" dur="5" fill="hold">
                                          <p:stCondLst>
                                            <p:cond delay="0"/>
                                          </p:stCondLst>
                                        </p:cTn>
                                        <p:tgtEl>
                                          <p:spTgt spid="18"/>
                                        </p:tgtEl>
                                        <p:attrNameLst>
                                          <p:attrName>style.rotation</p:attrName>
                                        </p:attrNameLst>
                                      </p:cBhvr>
                                      <p:to>
                                        <p:strVal val="-45.0"/>
                                      </p:to>
                                    </p:set>
                                    <p:anim calcmode="lin" valueType="num">
                                      <p:cBhvr>
                                        <p:cTn id="101" dur="5" fill="hold">
                                          <p:stCondLst>
                                            <p:cond delay="5"/>
                                          </p:stCondLst>
                                        </p:cTn>
                                        <p:tgtEl>
                                          <p:spTgt spid="18"/>
                                        </p:tgtEl>
                                        <p:attrNameLst>
                                          <p:attrName>style.rotation</p:attrName>
                                        </p:attrNameLst>
                                      </p:cBhvr>
                                      <p:tavLst>
                                        <p:tav tm="0">
                                          <p:val>
                                            <p:fltVal val="-45"/>
                                          </p:val>
                                        </p:tav>
                                        <p:tav tm="69900">
                                          <p:val>
                                            <p:fltVal val="45"/>
                                          </p:val>
                                        </p:tav>
                                        <p:tav tm="100000">
                                          <p:val>
                                            <p:fltVal val="0"/>
                                          </p:val>
                                        </p:tav>
                                      </p:tavLst>
                                    </p:anim>
                                    <p:anim calcmode="lin" valueType="num">
                                      <p:cBhvr>
                                        <p:cTn id="102" dur="5" fill="hold">
                                          <p:stCondLst>
                                            <p:cond delay="0"/>
                                          </p:stCondLst>
                                        </p:cTn>
                                        <p:tgtEl>
                                          <p:spTgt spid="18"/>
                                        </p:tgtEl>
                                        <p:attrNameLst>
                                          <p:attrName>ppt_y</p:attrName>
                                        </p:attrNameLst>
                                      </p:cBhvr>
                                      <p:tavLst>
                                        <p:tav tm="0">
                                          <p:val>
                                            <p:strVal val="#ppt_y-1"/>
                                          </p:val>
                                        </p:tav>
                                        <p:tav tm="100000">
                                          <p:val>
                                            <p:strVal val="#ppt_y-(0.354*#ppt_w-0.172*#ppt_h)"/>
                                          </p:val>
                                        </p:tav>
                                      </p:tavLst>
                                    </p:anim>
                                    <p:anim calcmode="lin" valueType="num">
                                      <p:cBhvr>
                                        <p:cTn id="103" dur="2" decel="50000" autoRev="1" fill="hold">
                                          <p:stCondLst>
                                            <p:cond delay="5"/>
                                          </p:stCondLst>
                                        </p:cTn>
                                        <p:tgtEl>
                                          <p:spTgt spid="18"/>
                                        </p:tgtEl>
                                        <p:attrNameLst>
                                          <p:attrName>ppt_y</p:attrName>
                                        </p:attrNameLst>
                                      </p:cBhvr>
                                      <p:tavLst>
                                        <p:tav tm="0">
                                          <p:val>
                                            <p:strVal val="#ppt_y-(0.354*#ppt_w-0.172*#ppt_h)"/>
                                          </p:val>
                                        </p:tav>
                                        <p:tav tm="100000">
                                          <p:val>
                                            <p:strVal val="#ppt_y-(0.354*#ppt_w-0.172*#ppt_h)-#ppt_h/2"/>
                                          </p:val>
                                        </p:tav>
                                      </p:tavLst>
                                    </p:anim>
                                    <p:anim calcmode="lin" valueType="num">
                                      <p:cBhvr>
                                        <p:cTn id="104" dur="1" fill="hold">
                                          <p:stCondLst>
                                            <p:cond delay="9"/>
                                          </p:stCondLst>
                                        </p:cTn>
                                        <p:tgtEl>
                                          <p:spTgt spid="18"/>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11" grpId="0"/>
      <p:bldP spid="11" grpId="1"/>
      <p:bldP spid="12" grpId="0"/>
      <p:bldP spid="12" grpId="1"/>
      <p:bldP spid="13" grpId="0" animBg="1"/>
      <p:bldP spid="13" grpId="1" animBg="1"/>
      <p:bldP spid="14" grpId="0" animBg="1"/>
      <p:bldP spid="14" grpId="1" animBg="1"/>
      <p:bldP spid="15" grpId="0"/>
      <p:bldP spid="15" grpId="1"/>
      <p:bldP spid="16" grpId="0"/>
      <p:bldP spid="16" grpId="1"/>
      <p:bldP spid="17" grpId="0" animBg="1"/>
      <p:bldP spid="17" grpId="1" animBg="1"/>
      <p:bldP spid="1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ordArt 5"/>
          <p:cNvSpPr>
            <a:spLocks noChangeArrowheads="1" noChangeShapeType="1" noTextEdit="1"/>
          </p:cNvSpPr>
          <p:nvPr/>
        </p:nvSpPr>
        <p:spPr bwMode="auto">
          <a:xfrm>
            <a:off x="1143000" y="643550"/>
            <a:ext cx="1790700" cy="838200"/>
          </a:xfrm>
          <a:prstGeom prst="rect">
            <a:avLst/>
          </a:prstGeom>
        </p:spPr>
        <p:txBody>
          <a:bodyPr wrap="none" fromWordArt="1">
            <a:prstTxWarp prst="textPlain">
              <a:avLst>
                <a:gd name="adj" fmla="val 51251"/>
              </a:avLst>
            </a:prstTxWarp>
          </a:bodyPr>
          <a:lstStyle/>
          <a:p>
            <a:pPr algn="ctr"/>
            <a:r>
              <a:rPr lang="en-US" sz="3600" kern="10" dirty="0" err="1">
                <a:ln w="19050" cap="rnd">
                  <a:solidFill>
                    <a:srgbClr val="0070C0"/>
                  </a:solidFill>
                  <a:prstDash val="solid"/>
                  <a:round/>
                  <a:headEnd/>
                  <a:tailEnd/>
                </a:ln>
                <a:solidFill>
                  <a:srgbClr val="FFCC66"/>
                </a:solidFill>
                <a:effectLst>
                  <a:outerShdw dist="35921" dir="2700000" algn="ctr" rotWithShape="0">
                    <a:srgbClr val="990000"/>
                  </a:outerShdw>
                </a:effectLst>
                <a:latin typeface="VNI-Times"/>
              </a:rPr>
              <a:t>Tieát</a:t>
            </a:r>
            <a:r>
              <a:rPr lang="en-US" sz="3600" kern="10" dirty="0">
                <a:ln w="19050" cap="rnd">
                  <a:solidFill>
                    <a:srgbClr val="0070C0"/>
                  </a:solidFill>
                  <a:prstDash val="solid"/>
                  <a:round/>
                  <a:headEnd/>
                  <a:tailEnd/>
                </a:ln>
                <a:solidFill>
                  <a:srgbClr val="FFCC66"/>
                </a:solidFill>
                <a:effectLst>
                  <a:outerShdw dist="35921" dir="2700000" algn="ctr" rotWithShape="0">
                    <a:srgbClr val="990000"/>
                  </a:outerShdw>
                </a:effectLst>
                <a:latin typeface="VNI-Times"/>
              </a:rPr>
              <a:t> </a:t>
            </a:r>
            <a:r>
              <a:rPr lang="en-US" sz="3600" kern="10" dirty="0" smtClean="0">
                <a:ln w="19050" cap="rnd">
                  <a:solidFill>
                    <a:srgbClr val="0070C0"/>
                  </a:solidFill>
                  <a:prstDash val="solid"/>
                  <a:round/>
                  <a:headEnd/>
                  <a:tailEnd/>
                </a:ln>
                <a:solidFill>
                  <a:srgbClr val="FFCC66"/>
                </a:solidFill>
                <a:effectLst>
                  <a:outerShdw dist="35921" dir="2700000" algn="ctr" rotWithShape="0">
                    <a:srgbClr val="990000"/>
                  </a:outerShdw>
                </a:effectLst>
                <a:latin typeface="VNI-Times"/>
              </a:rPr>
              <a:t>3</a:t>
            </a:r>
            <a:endParaRPr lang="vi-VN" sz="3600" kern="10" dirty="0" smtClean="0">
              <a:ln w="19050" cap="rnd">
                <a:solidFill>
                  <a:srgbClr val="0070C0"/>
                </a:solidFill>
                <a:prstDash val="solid"/>
                <a:round/>
                <a:headEnd/>
                <a:tailEnd/>
              </a:ln>
              <a:solidFill>
                <a:srgbClr val="FFCC66"/>
              </a:solidFill>
              <a:effectLst>
                <a:outerShdw dist="35921" dir="2700000" algn="ctr" rotWithShape="0">
                  <a:srgbClr val="990000"/>
                </a:outerShdw>
              </a:effectLst>
              <a:latin typeface="VNI-Times"/>
            </a:endParaRPr>
          </a:p>
          <a:p>
            <a:pPr algn="ctr"/>
            <a:r>
              <a:rPr lang="vi-VN" sz="3600" kern="10" dirty="0" smtClean="0">
                <a:ln w="19050" cap="rnd">
                  <a:solidFill>
                    <a:srgbClr val="0070C0"/>
                  </a:solidFill>
                  <a:prstDash val="solid"/>
                  <a:round/>
                  <a:headEnd/>
                  <a:tailEnd/>
                </a:ln>
                <a:solidFill>
                  <a:srgbClr val="FFCC66"/>
                </a:solidFill>
                <a:effectLst>
                  <a:outerShdw dist="35921" dir="2700000" algn="ctr" rotWithShape="0">
                    <a:srgbClr val="990000"/>
                  </a:outerShdw>
                </a:effectLst>
                <a:latin typeface="VNI-Times"/>
              </a:rPr>
              <a:t>Baøi 3</a:t>
            </a:r>
            <a:endParaRPr lang="en-US" sz="3600" kern="10" dirty="0">
              <a:ln w="19050" cap="rnd">
                <a:solidFill>
                  <a:srgbClr val="0070C0"/>
                </a:solidFill>
                <a:prstDash val="solid"/>
                <a:round/>
                <a:headEnd/>
                <a:tailEnd/>
              </a:ln>
              <a:solidFill>
                <a:srgbClr val="FFCC66"/>
              </a:solidFill>
              <a:effectLst>
                <a:outerShdw dist="35921" dir="2700000" algn="ctr" rotWithShape="0">
                  <a:srgbClr val="990000"/>
                </a:outerShdw>
              </a:effectLst>
              <a:latin typeface="VNI-Times"/>
            </a:endParaRPr>
          </a:p>
        </p:txBody>
      </p:sp>
      <p:sp>
        <p:nvSpPr>
          <p:cNvPr id="5" name="WordArt 8"/>
          <p:cNvSpPr>
            <a:spLocks noChangeArrowheads="1" noChangeShapeType="1" noTextEdit="1"/>
          </p:cNvSpPr>
          <p:nvPr/>
        </p:nvSpPr>
        <p:spPr bwMode="auto">
          <a:xfrm>
            <a:off x="1676400" y="1362547"/>
            <a:ext cx="6096000" cy="3200400"/>
          </a:xfrm>
          <a:prstGeom prst="rect">
            <a:avLst/>
          </a:prstGeom>
        </p:spPr>
        <p:txBody>
          <a:bodyPr wrap="none" fromWordArt="1">
            <a:prstTxWarp prst="textPlain">
              <a:avLst>
                <a:gd name="adj" fmla="val 50000"/>
              </a:avLst>
            </a:prstTxWarp>
          </a:bodyPr>
          <a:lstStyle/>
          <a:p>
            <a:pPr algn="ctr"/>
            <a:r>
              <a:rPr lang="en-US" sz="6000" kern="10" dirty="0">
                <a:ln w="19050">
                  <a:solidFill>
                    <a:srgbClr val="0070C0"/>
                  </a:solidFill>
                  <a:round/>
                  <a:headEnd/>
                  <a:tailEnd/>
                </a:ln>
                <a:solidFill>
                  <a:srgbClr val="0070C0"/>
                </a:solidFill>
                <a:effectLst>
                  <a:outerShdw dist="35921" dir="2700000" algn="ctr" rotWithShape="0">
                    <a:srgbClr val="990000"/>
                  </a:outerShdw>
                </a:effectLst>
                <a:latin typeface="Times New Roman"/>
                <a:cs typeface="Times New Roman"/>
              </a:rPr>
              <a:t>CHUYỂN ĐỘNG ĐỀU</a:t>
            </a:r>
          </a:p>
          <a:p>
            <a:pPr algn="ctr"/>
            <a:r>
              <a:rPr lang="en-US" sz="6000" kern="10" dirty="0">
                <a:ln w="19050">
                  <a:solidFill>
                    <a:srgbClr val="0070C0"/>
                  </a:solidFill>
                  <a:round/>
                  <a:headEnd/>
                  <a:tailEnd/>
                </a:ln>
                <a:solidFill>
                  <a:srgbClr val="0070C0"/>
                </a:solidFill>
                <a:effectLst>
                  <a:outerShdw dist="35921" dir="2700000" algn="ctr" rotWithShape="0">
                    <a:srgbClr val="990000"/>
                  </a:outerShdw>
                </a:effectLst>
                <a:latin typeface="Times New Roman"/>
                <a:cs typeface="Times New Roman"/>
              </a:rPr>
              <a:t>CHUYỂN ĐỘNG KHÔNG ĐỀU </a:t>
            </a:r>
          </a:p>
        </p:txBody>
      </p:sp>
      <p:pic>
        <p:nvPicPr>
          <p:cNvPr id="3074" name="Picture 2" descr="http://i39.photobucket.com/albums/e186/hinadethuong/bling/b7baddi012gz9-1.gif"/>
          <p:cNvPicPr>
            <a:picLocks noChangeAspect="1" noChangeArrowheads="1" noCrop="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2400" y="51302"/>
            <a:ext cx="762000" cy="2857500"/>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2" descr="http://i39.photobucket.com/albums/e186/hinadethuong/bling/b7baddi012gz9-1.gif"/>
          <p:cNvPicPr>
            <a:picLocks noChangeAspect="1" noChangeArrowheads="1" noCrop="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flipH="1">
            <a:off x="8229600" y="3134197"/>
            <a:ext cx="762000" cy="28575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063263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1" presetClass="entr" presetSubtype="1" fill="hold" grpId="0" nodeType="after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heel(1)">
                                      <p:cBhvr>
                                        <p:cTn id="12" dur="2000"/>
                                        <p:tgtEl>
                                          <p:spTgt spid="5">
                                            <p:txEl>
                                              <p:pRg st="0" end="0"/>
                                            </p:txEl>
                                          </p:spTgt>
                                        </p:tgtEl>
                                      </p:cBhvr>
                                    </p:animEffect>
                                  </p:childTnLst>
                                </p:cTn>
                              </p:par>
                            </p:childTnLst>
                          </p:cTn>
                        </p:par>
                        <p:par>
                          <p:cTn id="13" fill="hold">
                            <p:stCondLst>
                              <p:cond delay="2500"/>
                            </p:stCondLst>
                            <p:childTnLst>
                              <p:par>
                                <p:cTn id="14" presetID="21" presetClass="entr" presetSubtype="1" fill="hold" grpId="0" nodeType="after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wheel(1)">
                                      <p:cBhvr>
                                        <p:cTn id="16"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p:cNvSpPr txBox="1">
            <a:spLocks noChangeArrowheads="1"/>
          </p:cNvSpPr>
          <p:nvPr/>
        </p:nvSpPr>
        <p:spPr bwMode="auto">
          <a:xfrm>
            <a:off x="279400" y="609600"/>
            <a:ext cx="2006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400" b="1" dirty="0">
                <a:solidFill>
                  <a:srgbClr val="FF0000"/>
                </a:solidFill>
                <a:latin typeface="Times New Roman" pitchFamily="18" charset="0"/>
              </a:rPr>
              <a:t>I. </a:t>
            </a:r>
            <a:r>
              <a:rPr lang="en-US" sz="2400" b="1" u="sng" dirty="0" err="1">
                <a:solidFill>
                  <a:srgbClr val="FF0000"/>
                </a:solidFill>
                <a:latin typeface="Times New Roman" pitchFamily="18" charset="0"/>
              </a:rPr>
              <a:t>Định</a:t>
            </a:r>
            <a:r>
              <a:rPr lang="en-US" sz="2400" b="1" u="sng" dirty="0">
                <a:solidFill>
                  <a:srgbClr val="FF0000"/>
                </a:solidFill>
                <a:latin typeface="Times New Roman" pitchFamily="18" charset="0"/>
              </a:rPr>
              <a:t> </a:t>
            </a:r>
            <a:r>
              <a:rPr lang="en-US" sz="2400" b="1" u="sng" dirty="0" err="1">
                <a:solidFill>
                  <a:srgbClr val="FF0000"/>
                </a:solidFill>
                <a:latin typeface="Times New Roman" pitchFamily="18" charset="0"/>
              </a:rPr>
              <a:t>nghĩa</a:t>
            </a:r>
            <a:r>
              <a:rPr lang="en-US" sz="2400" b="1" dirty="0">
                <a:solidFill>
                  <a:srgbClr val="FF0000"/>
                </a:solidFill>
                <a:latin typeface="Times New Roman" pitchFamily="18" charset="0"/>
              </a:rPr>
              <a:t>:</a:t>
            </a:r>
          </a:p>
        </p:txBody>
      </p:sp>
      <p:sp>
        <p:nvSpPr>
          <p:cNvPr id="5" name="Text Box 6"/>
          <p:cNvSpPr txBox="1">
            <a:spLocks noChangeArrowheads="1"/>
          </p:cNvSpPr>
          <p:nvPr/>
        </p:nvSpPr>
        <p:spPr bwMode="auto">
          <a:xfrm>
            <a:off x="381000" y="990600"/>
            <a:ext cx="8382000" cy="8309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just"/>
            <a:r>
              <a:rPr lang="en-US" sz="2400" b="1" dirty="0">
                <a:solidFill>
                  <a:srgbClr val="0070C0"/>
                </a:solidFill>
                <a:latin typeface="Times New Roman" pitchFamily="18" charset="0"/>
              </a:rPr>
              <a:t>    * </a:t>
            </a:r>
            <a:r>
              <a:rPr lang="en-US" sz="2400" b="1" dirty="0" err="1">
                <a:solidFill>
                  <a:srgbClr val="0070C0"/>
                </a:solidFill>
                <a:latin typeface="Times New Roman" pitchFamily="18" charset="0"/>
              </a:rPr>
              <a:t>Chuyển</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động</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đều</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là</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chuyển</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động</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mà</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vận</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tốc</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có</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độ</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lớn</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không</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thay</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đổi</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theo</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thời</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gian</a:t>
            </a:r>
            <a:r>
              <a:rPr lang="en-US" sz="2400" b="1" dirty="0">
                <a:solidFill>
                  <a:srgbClr val="0070C0"/>
                </a:solidFill>
                <a:latin typeface="Times New Roman" pitchFamily="18" charset="0"/>
              </a:rPr>
              <a:t>.</a:t>
            </a:r>
          </a:p>
        </p:txBody>
      </p:sp>
      <p:sp>
        <p:nvSpPr>
          <p:cNvPr id="6" name="Text Box 7"/>
          <p:cNvSpPr txBox="1">
            <a:spLocks noChangeArrowheads="1"/>
          </p:cNvSpPr>
          <p:nvPr/>
        </p:nvSpPr>
        <p:spPr bwMode="auto">
          <a:xfrm>
            <a:off x="412687" y="1721703"/>
            <a:ext cx="8382000" cy="8309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just"/>
            <a:r>
              <a:rPr lang="en-US" sz="2400" b="1" dirty="0">
                <a:solidFill>
                  <a:srgbClr val="0070C0"/>
                </a:solidFill>
                <a:latin typeface="Times New Roman" pitchFamily="18" charset="0"/>
              </a:rPr>
              <a:t>    * </a:t>
            </a:r>
            <a:r>
              <a:rPr lang="en-US" sz="2400" b="1" dirty="0" err="1">
                <a:solidFill>
                  <a:srgbClr val="0070C0"/>
                </a:solidFill>
                <a:latin typeface="Times New Roman" pitchFamily="18" charset="0"/>
              </a:rPr>
              <a:t>Chuyển</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động</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không</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đều</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là</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chuyển</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động</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mà</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vận</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tốc</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có</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độ</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lớn</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thay</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đổi</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theo</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thời</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gian</a:t>
            </a:r>
            <a:r>
              <a:rPr lang="en-US" sz="2400" b="1" dirty="0">
                <a:solidFill>
                  <a:srgbClr val="0070C0"/>
                </a:solidFill>
                <a:latin typeface="Times New Roman" pitchFamily="18" charset="0"/>
              </a:rPr>
              <a:t>.</a:t>
            </a:r>
          </a:p>
        </p:txBody>
      </p:sp>
      <p:sp>
        <p:nvSpPr>
          <p:cNvPr id="7" name="Text Box 8"/>
          <p:cNvSpPr txBox="1">
            <a:spLocks noChangeArrowheads="1"/>
          </p:cNvSpPr>
          <p:nvPr/>
        </p:nvSpPr>
        <p:spPr bwMode="auto">
          <a:xfrm>
            <a:off x="1066800" y="2857500"/>
            <a:ext cx="7010400" cy="1938992"/>
          </a:xfrm>
          <a:prstGeom prst="rect">
            <a:avLst/>
          </a:prstGeom>
          <a:ln/>
        </p:spPr>
        <p:style>
          <a:lnRef idx="2">
            <a:schemeClr val="accent6"/>
          </a:lnRef>
          <a:fillRef idx="1">
            <a:schemeClr val="lt1"/>
          </a:fillRef>
          <a:effectRef idx="0">
            <a:schemeClr val="accent6"/>
          </a:effectRef>
          <a:fontRef idx="minor">
            <a:schemeClr val="dk1"/>
          </a:fontRef>
        </p:style>
        <p:txBody>
          <a:bodyPr wrap="square">
            <a:spAutoFit/>
          </a:bodyPr>
          <a:lstStyle/>
          <a:p>
            <a:pPr algn="just"/>
            <a:r>
              <a:rPr lang="en-US" sz="2400" b="1" dirty="0" smtClean="0">
                <a:solidFill>
                  <a:srgbClr val="FF0000"/>
                </a:solidFill>
                <a:latin typeface="Times New Roman" pitchFamily="18" charset="0"/>
              </a:rPr>
              <a:t>C1</a:t>
            </a:r>
            <a:r>
              <a:rPr lang="vi-VN" sz="2400" b="1" dirty="0" smtClean="0">
                <a:solidFill>
                  <a:srgbClr val="FF0000"/>
                </a:solidFill>
                <a:latin typeface="Times New Roman" pitchFamily="18" charset="0"/>
              </a:rPr>
              <a:t>.</a:t>
            </a:r>
            <a:r>
              <a:rPr lang="en-US" sz="2400" b="1" dirty="0" smtClean="0">
                <a:latin typeface="Times New Roman" pitchFamily="18" charset="0"/>
              </a:rPr>
              <a:t> </a:t>
            </a:r>
            <a:r>
              <a:rPr lang="en-US" sz="2400" b="1" dirty="0" err="1">
                <a:latin typeface="Times New Roman" pitchFamily="18" charset="0"/>
              </a:rPr>
              <a:t>Thả</a:t>
            </a:r>
            <a:r>
              <a:rPr lang="en-US" sz="2400" b="1" dirty="0">
                <a:latin typeface="Times New Roman" pitchFamily="18" charset="0"/>
              </a:rPr>
              <a:t> </a:t>
            </a:r>
            <a:r>
              <a:rPr lang="en-US" sz="2400" b="1" dirty="0" err="1">
                <a:latin typeface="Times New Roman" pitchFamily="18" charset="0"/>
              </a:rPr>
              <a:t>một</a:t>
            </a:r>
            <a:r>
              <a:rPr lang="en-US" sz="2400" b="1" dirty="0">
                <a:latin typeface="Times New Roman" pitchFamily="18" charset="0"/>
              </a:rPr>
              <a:t> </a:t>
            </a:r>
            <a:r>
              <a:rPr lang="en-US" sz="2400" b="1" dirty="0" err="1">
                <a:latin typeface="Times New Roman" pitchFamily="18" charset="0"/>
              </a:rPr>
              <a:t>bánh</a:t>
            </a:r>
            <a:r>
              <a:rPr lang="en-US" sz="2400" b="1" dirty="0">
                <a:latin typeface="Times New Roman" pitchFamily="18" charset="0"/>
              </a:rPr>
              <a:t> </a:t>
            </a:r>
            <a:r>
              <a:rPr lang="en-US" sz="2400" b="1" dirty="0" err="1">
                <a:latin typeface="Times New Roman" pitchFamily="18" charset="0"/>
              </a:rPr>
              <a:t>xe</a:t>
            </a:r>
            <a:r>
              <a:rPr lang="en-US" sz="2400" b="1" dirty="0">
                <a:latin typeface="Times New Roman" pitchFamily="18" charset="0"/>
              </a:rPr>
              <a:t> </a:t>
            </a:r>
            <a:r>
              <a:rPr lang="en-US" sz="2400" b="1" dirty="0" err="1">
                <a:latin typeface="Times New Roman" pitchFamily="18" charset="0"/>
              </a:rPr>
              <a:t>lăn</a:t>
            </a:r>
            <a:r>
              <a:rPr lang="en-US" sz="2400" b="1" dirty="0">
                <a:latin typeface="Times New Roman" pitchFamily="18" charset="0"/>
              </a:rPr>
              <a:t> </a:t>
            </a:r>
            <a:r>
              <a:rPr lang="en-US" sz="2400" b="1" dirty="0" err="1">
                <a:latin typeface="Times New Roman" pitchFamily="18" charset="0"/>
              </a:rPr>
              <a:t>trên</a:t>
            </a:r>
            <a:r>
              <a:rPr lang="en-US" sz="2400" b="1" dirty="0">
                <a:latin typeface="Times New Roman" pitchFamily="18" charset="0"/>
              </a:rPr>
              <a:t> </a:t>
            </a:r>
            <a:r>
              <a:rPr lang="en-US" sz="2400" b="1" dirty="0" err="1">
                <a:latin typeface="Times New Roman" pitchFamily="18" charset="0"/>
              </a:rPr>
              <a:t>máng</a:t>
            </a:r>
            <a:r>
              <a:rPr lang="en-US" sz="2400" b="1" dirty="0">
                <a:latin typeface="Times New Roman" pitchFamily="18" charset="0"/>
              </a:rPr>
              <a:t> </a:t>
            </a:r>
            <a:r>
              <a:rPr lang="en-US" sz="2400" b="1" dirty="0" err="1">
                <a:latin typeface="Times New Roman" pitchFamily="18" charset="0"/>
              </a:rPr>
              <a:t>nghiêng</a:t>
            </a:r>
            <a:r>
              <a:rPr lang="en-US" sz="2400" b="1" dirty="0">
                <a:latin typeface="Times New Roman" pitchFamily="18" charset="0"/>
              </a:rPr>
              <a:t> AD </a:t>
            </a:r>
            <a:r>
              <a:rPr lang="en-US" sz="2400" b="1" dirty="0" err="1">
                <a:latin typeface="Times New Roman" pitchFamily="18" charset="0"/>
              </a:rPr>
              <a:t>và</a:t>
            </a:r>
            <a:r>
              <a:rPr lang="en-US" sz="2400" b="1" dirty="0">
                <a:latin typeface="Times New Roman" pitchFamily="18" charset="0"/>
              </a:rPr>
              <a:t> </a:t>
            </a:r>
            <a:r>
              <a:rPr lang="en-US" sz="2400" b="1" dirty="0" err="1">
                <a:latin typeface="Times New Roman" pitchFamily="18" charset="0"/>
              </a:rPr>
              <a:t>máng</a:t>
            </a:r>
            <a:r>
              <a:rPr lang="en-US" sz="2400" b="1" dirty="0">
                <a:latin typeface="Times New Roman" pitchFamily="18" charset="0"/>
              </a:rPr>
              <a:t> </a:t>
            </a:r>
            <a:r>
              <a:rPr lang="en-US" sz="2400" b="1" dirty="0" err="1">
                <a:latin typeface="Times New Roman" pitchFamily="18" charset="0"/>
              </a:rPr>
              <a:t>ngang</a:t>
            </a:r>
            <a:r>
              <a:rPr lang="en-US" sz="2400" b="1" dirty="0">
                <a:latin typeface="Times New Roman" pitchFamily="18" charset="0"/>
              </a:rPr>
              <a:t> DF (H3.1). Theo </a:t>
            </a:r>
            <a:r>
              <a:rPr lang="en-US" sz="2400" b="1" dirty="0" err="1">
                <a:latin typeface="Times New Roman" pitchFamily="18" charset="0"/>
              </a:rPr>
              <a:t>dõi</a:t>
            </a:r>
            <a:r>
              <a:rPr lang="en-US" sz="2400" b="1" dirty="0">
                <a:latin typeface="Times New Roman" pitchFamily="18" charset="0"/>
              </a:rPr>
              <a:t> </a:t>
            </a:r>
            <a:r>
              <a:rPr lang="en-US" sz="2400" b="1" dirty="0" err="1" smtClean="0">
                <a:latin typeface="Times New Roman" pitchFamily="18" charset="0"/>
              </a:rPr>
              <a:t>chuyển</a:t>
            </a:r>
            <a:r>
              <a:rPr lang="en-US" sz="2400" b="1" dirty="0" smtClean="0">
                <a:latin typeface="Times New Roman" pitchFamily="18" charset="0"/>
              </a:rPr>
              <a:t> </a:t>
            </a:r>
            <a:r>
              <a:rPr lang="en-US" sz="2400" b="1" dirty="0" err="1">
                <a:latin typeface="Times New Roman" pitchFamily="18" charset="0"/>
              </a:rPr>
              <a:t>động</a:t>
            </a:r>
            <a:r>
              <a:rPr lang="en-US" sz="2400" b="1" dirty="0">
                <a:latin typeface="Times New Roman" pitchFamily="18" charset="0"/>
              </a:rPr>
              <a:t> </a:t>
            </a:r>
            <a:r>
              <a:rPr lang="en-US" sz="2400" b="1" dirty="0" err="1">
                <a:latin typeface="Times New Roman" pitchFamily="18" charset="0"/>
              </a:rPr>
              <a:t>của</a:t>
            </a:r>
            <a:r>
              <a:rPr lang="en-US" sz="2400" b="1" dirty="0">
                <a:latin typeface="Times New Roman" pitchFamily="18" charset="0"/>
              </a:rPr>
              <a:t> </a:t>
            </a:r>
            <a:r>
              <a:rPr lang="en-US" sz="2400" b="1" dirty="0" err="1">
                <a:latin typeface="Times New Roman" pitchFamily="18" charset="0"/>
              </a:rPr>
              <a:t>trục</a:t>
            </a:r>
            <a:r>
              <a:rPr lang="en-US" sz="2400" b="1" dirty="0">
                <a:latin typeface="Times New Roman" pitchFamily="18" charset="0"/>
              </a:rPr>
              <a:t> </a:t>
            </a:r>
            <a:r>
              <a:rPr lang="en-US" sz="2400" b="1" dirty="0" err="1">
                <a:latin typeface="Times New Roman" pitchFamily="18" charset="0"/>
              </a:rPr>
              <a:t>bánh</a:t>
            </a:r>
            <a:r>
              <a:rPr lang="en-US" sz="2400" b="1" dirty="0">
                <a:latin typeface="Times New Roman" pitchFamily="18" charset="0"/>
              </a:rPr>
              <a:t> </a:t>
            </a:r>
            <a:r>
              <a:rPr lang="en-US" sz="2400" b="1" dirty="0" err="1">
                <a:latin typeface="Times New Roman" pitchFamily="18" charset="0"/>
              </a:rPr>
              <a:t>xe</a:t>
            </a:r>
            <a:r>
              <a:rPr lang="en-US" sz="2400" b="1" dirty="0">
                <a:latin typeface="Times New Roman" pitchFamily="18" charset="0"/>
              </a:rPr>
              <a:t> </a:t>
            </a:r>
            <a:r>
              <a:rPr lang="en-US" sz="2400" b="1" dirty="0" err="1">
                <a:latin typeface="Times New Roman" pitchFamily="18" charset="0"/>
              </a:rPr>
              <a:t>và</a:t>
            </a:r>
            <a:r>
              <a:rPr lang="en-US" sz="2400" b="1" dirty="0">
                <a:latin typeface="Times New Roman" pitchFamily="18" charset="0"/>
              </a:rPr>
              <a:t> </a:t>
            </a:r>
            <a:r>
              <a:rPr lang="en-US" sz="2400" b="1" dirty="0" err="1">
                <a:latin typeface="Times New Roman" pitchFamily="18" charset="0"/>
              </a:rPr>
              <a:t>ghi</a:t>
            </a:r>
            <a:r>
              <a:rPr lang="en-US" sz="2400" b="1" dirty="0">
                <a:latin typeface="Times New Roman" pitchFamily="18" charset="0"/>
              </a:rPr>
              <a:t> </a:t>
            </a:r>
            <a:r>
              <a:rPr lang="en-US" sz="2400" b="1" dirty="0" err="1">
                <a:latin typeface="Times New Roman" pitchFamily="18" charset="0"/>
              </a:rPr>
              <a:t>quãng</a:t>
            </a:r>
            <a:r>
              <a:rPr lang="en-US" sz="2400" b="1" dirty="0">
                <a:latin typeface="Times New Roman" pitchFamily="18" charset="0"/>
              </a:rPr>
              <a:t> </a:t>
            </a:r>
            <a:r>
              <a:rPr lang="en-US" sz="2400" b="1" dirty="0" err="1">
                <a:latin typeface="Times New Roman" pitchFamily="18" charset="0"/>
              </a:rPr>
              <a:t>đường</a:t>
            </a:r>
            <a:r>
              <a:rPr lang="en-US" sz="2400" b="1" dirty="0">
                <a:latin typeface="Times New Roman" pitchFamily="18" charset="0"/>
              </a:rPr>
              <a:t> </a:t>
            </a:r>
            <a:r>
              <a:rPr lang="en-US" sz="2400" b="1" dirty="0" err="1">
                <a:latin typeface="Times New Roman" pitchFamily="18" charset="0"/>
              </a:rPr>
              <a:t>trục</a:t>
            </a:r>
            <a:r>
              <a:rPr lang="en-US" sz="2400" b="1" dirty="0">
                <a:latin typeface="Times New Roman" pitchFamily="18" charset="0"/>
              </a:rPr>
              <a:t> </a:t>
            </a:r>
            <a:r>
              <a:rPr lang="en-US" sz="2400" b="1" dirty="0" err="1">
                <a:latin typeface="Times New Roman" pitchFamily="18" charset="0"/>
              </a:rPr>
              <a:t>bánh</a:t>
            </a:r>
            <a:r>
              <a:rPr lang="en-US" sz="2400" b="1" dirty="0">
                <a:latin typeface="Times New Roman" pitchFamily="18" charset="0"/>
              </a:rPr>
              <a:t> </a:t>
            </a:r>
            <a:r>
              <a:rPr lang="en-US" sz="2400" b="1" dirty="0" err="1">
                <a:latin typeface="Times New Roman" pitchFamily="18" charset="0"/>
              </a:rPr>
              <a:t>xe</a:t>
            </a:r>
            <a:r>
              <a:rPr lang="en-US" sz="2400" b="1" dirty="0">
                <a:latin typeface="Times New Roman" pitchFamily="18" charset="0"/>
              </a:rPr>
              <a:t> </a:t>
            </a:r>
            <a:r>
              <a:rPr lang="en-US" sz="2400" b="1" dirty="0" err="1">
                <a:latin typeface="Times New Roman" pitchFamily="18" charset="0"/>
              </a:rPr>
              <a:t>lăn</a:t>
            </a:r>
            <a:r>
              <a:rPr lang="en-US" sz="2400" b="1" dirty="0">
                <a:latin typeface="Times New Roman" pitchFamily="18" charset="0"/>
              </a:rPr>
              <a:t> </a:t>
            </a:r>
            <a:r>
              <a:rPr lang="en-US" sz="2400" b="1" dirty="0" err="1">
                <a:latin typeface="Times New Roman" pitchFamily="18" charset="0"/>
              </a:rPr>
              <a:t>được</a:t>
            </a:r>
            <a:r>
              <a:rPr lang="en-US" sz="2400" b="1" dirty="0">
                <a:latin typeface="Times New Roman" pitchFamily="18" charset="0"/>
              </a:rPr>
              <a:t> </a:t>
            </a:r>
            <a:r>
              <a:rPr lang="en-US" sz="2400" b="1" dirty="0" err="1">
                <a:latin typeface="Times New Roman" pitchFamily="18" charset="0"/>
              </a:rPr>
              <a:t>sau</a:t>
            </a:r>
            <a:r>
              <a:rPr lang="en-US" sz="2400" b="1" dirty="0">
                <a:latin typeface="Times New Roman" pitchFamily="18" charset="0"/>
              </a:rPr>
              <a:t> </a:t>
            </a:r>
            <a:r>
              <a:rPr lang="en-US" sz="2400" b="1" dirty="0" err="1">
                <a:latin typeface="Times New Roman" pitchFamily="18" charset="0"/>
              </a:rPr>
              <a:t>khoảng</a:t>
            </a:r>
            <a:r>
              <a:rPr lang="en-US" sz="2400" b="1" dirty="0">
                <a:latin typeface="Times New Roman" pitchFamily="18" charset="0"/>
              </a:rPr>
              <a:t> </a:t>
            </a:r>
            <a:r>
              <a:rPr lang="en-US" sz="2400" b="1" dirty="0" err="1">
                <a:latin typeface="Times New Roman" pitchFamily="18" charset="0"/>
              </a:rPr>
              <a:t>thời</a:t>
            </a:r>
            <a:r>
              <a:rPr lang="en-US" sz="2400" b="1" dirty="0">
                <a:latin typeface="Times New Roman" pitchFamily="18" charset="0"/>
              </a:rPr>
              <a:t> </a:t>
            </a:r>
            <a:r>
              <a:rPr lang="en-US" sz="2400" b="1" dirty="0" err="1">
                <a:latin typeface="Times New Roman" pitchFamily="18" charset="0"/>
              </a:rPr>
              <a:t>gian</a:t>
            </a:r>
            <a:r>
              <a:rPr lang="en-US" sz="2400" b="1" dirty="0">
                <a:latin typeface="Times New Roman" pitchFamily="18" charset="0"/>
              </a:rPr>
              <a:t> 3 </a:t>
            </a:r>
            <a:r>
              <a:rPr lang="en-US" sz="2400" b="1" dirty="0" err="1">
                <a:latin typeface="Times New Roman" pitchFamily="18" charset="0"/>
              </a:rPr>
              <a:t>giây</a:t>
            </a:r>
            <a:r>
              <a:rPr lang="en-US" sz="2400" b="1" dirty="0">
                <a:latin typeface="Times New Roman" pitchFamily="18" charset="0"/>
              </a:rPr>
              <a:t> </a:t>
            </a:r>
            <a:r>
              <a:rPr lang="en-US" sz="2400" b="1" dirty="0" err="1">
                <a:latin typeface="Times New Roman" pitchFamily="18" charset="0"/>
              </a:rPr>
              <a:t>liên</a:t>
            </a:r>
            <a:r>
              <a:rPr lang="en-US" sz="2400" b="1" dirty="0">
                <a:latin typeface="Times New Roman" pitchFamily="18" charset="0"/>
              </a:rPr>
              <a:t> </a:t>
            </a:r>
            <a:r>
              <a:rPr lang="en-US" sz="2400" b="1" dirty="0" err="1">
                <a:latin typeface="Times New Roman" pitchFamily="18" charset="0"/>
              </a:rPr>
              <a:t>tiếp</a:t>
            </a:r>
            <a:r>
              <a:rPr lang="en-US" sz="2400" b="1" dirty="0">
                <a:latin typeface="Times New Roman" pitchFamily="18" charset="0"/>
              </a:rPr>
              <a:t>, ta </a:t>
            </a:r>
            <a:r>
              <a:rPr lang="en-US" sz="2400" b="1" dirty="0" err="1">
                <a:latin typeface="Times New Roman" pitchFamily="18" charset="0"/>
              </a:rPr>
              <a:t>được</a:t>
            </a:r>
            <a:r>
              <a:rPr lang="en-US" sz="2400" b="1" dirty="0">
                <a:latin typeface="Times New Roman" pitchFamily="18" charset="0"/>
              </a:rPr>
              <a:t> </a:t>
            </a:r>
            <a:r>
              <a:rPr lang="en-US" sz="2400" b="1" dirty="0" err="1">
                <a:latin typeface="Times New Roman" pitchFamily="18" charset="0"/>
              </a:rPr>
              <a:t>kết</a:t>
            </a:r>
            <a:r>
              <a:rPr lang="en-US" sz="2400" b="1" dirty="0">
                <a:latin typeface="Times New Roman" pitchFamily="18" charset="0"/>
              </a:rPr>
              <a:t> </a:t>
            </a:r>
            <a:r>
              <a:rPr lang="en-US" sz="2400" b="1" dirty="0" err="1">
                <a:latin typeface="Times New Roman" pitchFamily="18" charset="0"/>
              </a:rPr>
              <a:t>quả</a:t>
            </a:r>
            <a:r>
              <a:rPr lang="en-US" sz="2400" b="1" dirty="0">
                <a:latin typeface="Times New Roman" pitchFamily="18" charset="0"/>
              </a:rPr>
              <a:t> ở </a:t>
            </a:r>
            <a:r>
              <a:rPr lang="en-US" sz="2400" b="1" dirty="0" err="1">
                <a:latin typeface="Times New Roman" pitchFamily="18" charset="0"/>
              </a:rPr>
              <a:t>bảng</a:t>
            </a:r>
            <a:r>
              <a:rPr lang="en-US" sz="2400" b="1" dirty="0">
                <a:latin typeface="Times New Roman" pitchFamily="18" charset="0"/>
              </a:rPr>
              <a:t> 3.1</a:t>
            </a:r>
          </a:p>
        </p:txBody>
      </p:sp>
      <p:sp>
        <p:nvSpPr>
          <p:cNvPr id="8" name="WordArt 53"/>
          <p:cNvSpPr>
            <a:spLocks noChangeArrowheads="1" noChangeShapeType="1" noTextEdit="1"/>
          </p:cNvSpPr>
          <p:nvPr/>
        </p:nvSpPr>
        <p:spPr bwMode="auto">
          <a:xfrm>
            <a:off x="1555687" y="49040"/>
            <a:ext cx="6096000" cy="496888"/>
          </a:xfrm>
          <a:prstGeom prst="rect">
            <a:avLst/>
          </a:prstGeom>
          <a:noFill/>
          <a:ln>
            <a:noFill/>
          </a:ln>
        </p:spPr>
        <p:style>
          <a:lnRef idx="0">
            <a:schemeClr val="accent1"/>
          </a:lnRef>
          <a:fillRef idx="3">
            <a:schemeClr val="accent1"/>
          </a:fillRef>
          <a:effectRef idx="3">
            <a:schemeClr val="accent1"/>
          </a:effectRef>
          <a:fontRef idx="minor">
            <a:schemeClr val="lt1"/>
          </a:fontRef>
        </p:style>
        <p:txBody>
          <a:bodyPr wrap="none" fromWordArt="1">
            <a:prstTxWarp prst="textPlain">
              <a:avLst>
                <a:gd name="adj" fmla="val 50000"/>
              </a:avLst>
            </a:prstTxWarp>
          </a:bodyPr>
          <a:lstStyle/>
          <a:p>
            <a:pPr algn="ctr"/>
            <a:r>
              <a:rPr lang="en-US" sz="3600" kern="10" dirty="0">
                <a:ln w="9525">
                  <a:noFill/>
                  <a:round/>
                  <a:headEnd/>
                  <a:tailEnd/>
                </a:ln>
                <a:solidFill>
                  <a:srgbClr val="FF0000"/>
                </a:solidFill>
                <a:latin typeface="Times New Roman"/>
                <a:cs typeface="Times New Roman"/>
              </a:rPr>
              <a:t>CHUYỂN ĐỘNG ĐỀU-CHUYỂN ĐỘNG KHÔNG ĐỀU</a:t>
            </a:r>
          </a:p>
        </p:txBody>
      </p:sp>
    </p:spTree>
    <p:extLst>
      <p:ext uri="{BB962C8B-B14F-4D97-AF65-F5344CB8AC3E}">
        <p14:creationId xmlns:p14="http://schemas.microsoft.com/office/powerpoint/2010/main" xmlns="" val="3586431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2000" fill="hold"/>
                                        <p:tgtEl>
                                          <p:spTgt spid="8"/>
                                        </p:tgtEl>
                                        <p:attrNameLst>
                                          <p:attrName>ppt_x</p:attrName>
                                        </p:attrNameLst>
                                      </p:cBhvr>
                                      <p:tavLst>
                                        <p:tav tm="0">
                                          <p:val>
                                            <p:strVal val="1+#ppt_w/2"/>
                                          </p:val>
                                        </p:tav>
                                        <p:tav tm="100000">
                                          <p:val>
                                            <p:strVal val="#ppt_x"/>
                                          </p:val>
                                        </p:tav>
                                      </p:tavLst>
                                    </p:anim>
                                    <p:anim calcmode="lin" valueType="num">
                                      <p:cBhvr additive="base">
                                        <p:cTn id="8" dur="2000" fill="hold"/>
                                        <p:tgtEl>
                                          <p:spTgt spid="8"/>
                                        </p:tgtEl>
                                        <p:attrNameLst>
                                          <p:attrName>ppt_y</p:attrName>
                                        </p:attrNameLst>
                                      </p:cBhvr>
                                      <p:tavLst>
                                        <p:tav tm="0">
                                          <p:val>
                                            <p:strVal val="#ppt_y"/>
                                          </p:val>
                                        </p:tav>
                                        <p:tav tm="100000">
                                          <p:val>
                                            <p:strVal val="#ppt_y"/>
                                          </p:val>
                                        </p:tav>
                                      </p:tavLst>
                                    </p:anim>
                                  </p:childTnLst>
                                </p:cTn>
                              </p:par>
                              <p:par>
                                <p:cTn id="9" presetID="27" presetClass="entr" presetSubtype="0" fill="hold" grpId="0" nodeType="withEffect">
                                  <p:stCondLst>
                                    <p:cond delay="2000"/>
                                  </p:stCondLst>
                                  <p:iterate type="lt">
                                    <p:tmPct val="50000"/>
                                  </p:iterate>
                                  <p:childTnLst>
                                    <p:set>
                                      <p:cBhvr>
                                        <p:cTn id="10" dur="1" fill="hold">
                                          <p:stCondLst>
                                            <p:cond delay="0"/>
                                          </p:stCondLst>
                                        </p:cTn>
                                        <p:tgtEl>
                                          <p:spTgt spid="4"/>
                                        </p:tgtEl>
                                        <p:attrNameLst>
                                          <p:attrName>style.visibility</p:attrName>
                                        </p:attrNameLst>
                                      </p:cBhvr>
                                      <p:to>
                                        <p:strVal val="visible"/>
                                      </p:to>
                                    </p:set>
                                    <p:anim calcmode="discrete" valueType="clr">
                                      <p:cBhvr override="childStyle">
                                        <p:cTn id="11" dur="50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12" dur="500"/>
                                        <p:tgtEl>
                                          <p:spTgt spid="4"/>
                                        </p:tgtEl>
                                        <p:attrNameLst>
                                          <p:attrName>fillcolor</p:attrName>
                                        </p:attrNameLst>
                                      </p:cBhvr>
                                      <p:tavLst>
                                        <p:tav tm="0">
                                          <p:val>
                                            <p:clrVal>
                                              <a:schemeClr val="accent2"/>
                                            </p:clrVal>
                                          </p:val>
                                        </p:tav>
                                        <p:tav tm="50000">
                                          <p:val>
                                            <p:clrVal>
                                              <a:schemeClr val="hlink"/>
                                            </p:clrVal>
                                          </p:val>
                                        </p:tav>
                                      </p:tavLst>
                                    </p:anim>
                                    <p:set>
                                      <p:cBhvr>
                                        <p:cTn id="13" dur="500"/>
                                        <p:tgtEl>
                                          <p:spTgt spid="4"/>
                                        </p:tgtEl>
                                        <p:attrNameLst>
                                          <p:attrName>fill.type</p:attrName>
                                        </p:attrNameLst>
                                      </p:cBhvr>
                                      <p:to>
                                        <p:strVal val="solid"/>
                                      </p:to>
                                    </p:set>
                                  </p:childTnLst>
                                </p:cTn>
                              </p:par>
                            </p:childTnLst>
                          </p:cTn>
                        </p:par>
                      </p:childTnLst>
                    </p:cTn>
                  </p:par>
                  <p:par>
                    <p:cTn id="14" fill="hold">
                      <p:stCondLst>
                        <p:cond delay="indefinite"/>
                      </p:stCondLst>
                      <p:childTnLst>
                        <p:par>
                          <p:cTn id="15" fill="hold">
                            <p:stCondLst>
                              <p:cond delay="0"/>
                            </p:stCondLst>
                            <p:childTnLst>
                              <p:par>
                                <p:cTn id="16" presetID="27" presetClass="entr" presetSubtype="0" fill="hold" grpId="0" nodeType="clickEffect">
                                  <p:stCondLst>
                                    <p:cond delay="0"/>
                                  </p:stCondLst>
                                  <p:iterate type="lt">
                                    <p:tmPct val="50000"/>
                                  </p:iterate>
                                  <p:childTnLst>
                                    <p:set>
                                      <p:cBhvr>
                                        <p:cTn id="17" dur="1" fill="hold">
                                          <p:stCondLst>
                                            <p:cond delay="0"/>
                                          </p:stCondLst>
                                        </p:cTn>
                                        <p:tgtEl>
                                          <p:spTgt spid="5"/>
                                        </p:tgtEl>
                                        <p:attrNameLst>
                                          <p:attrName>style.visibility</p:attrName>
                                        </p:attrNameLst>
                                      </p:cBhvr>
                                      <p:to>
                                        <p:strVal val="visible"/>
                                      </p:to>
                                    </p:set>
                                    <p:anim calcmode="discrete" valueType="clr">
                                      <p:cBhvr override="childStyle">
                                        <p:cTn id="18" dur="250"/>
                                        <p:tgtEl>
                                          <p:spTgt spid="5"/>
                                        </p:tgtEl>
                                        <p:attrNameLst>
                                          <p:attrName>style.color</p:attrName>
                                        </p:attrNameLst>
                                      </p:cBhvr>
                                      <p:tavLst>
                                        <p:tav tm="0">
                                          <p:val>
                                            <p:clrVal>
                                              <a:schemeClr val="accent2"/>
                                            </p:clrVal>
                                          </p:val>
                                        </p:tav>
                                        <p:tav tm="50000">
                                          <p:val>
                                            <p:clrVal>
                                              <a:schemeClr val="hlink"/>
                                            </p:clrVal>
                                          </p:val>
                                        </p:tav>
                                      </p:tavLst>
                                    </p:anim>
                                    <p:anim calcmode="discrete" valueType="clr">
                                      <p:cBhvr>
                                        <p:cTn id="19" dur="250"/>
                                        <p:tgtEl>
                                          <p:spTgt spid="5"/>
                                        </p:tgtEl>
                                        <p:attrNameLst>
                                          <p:attrName>fillcolor</p:attrName>
                                        </p:attrNameLst>
                                      </p:cBhvr>
                                      <p:tavLst>
                                        <p:tav tm="0">
                                          <p:val>
                                            <p:clrVal>
                                              <a:schemeClr val="accent2"/>
                                            </p:clrVal>
                                          </p:val>
                                        </p:tav>
                                        <p:tav tm="50000">
                                          <p:val>
                                            <p:clrVal>
                                              <a:schemeClr val="hlink"/>
                                            </p:clrVal>
                                          </p:val>
                                        </p:tav>
                                      </p:tavLst>
                                    </p:anim>
                                    <p:set>
                                      <p:cBhvr>
                                        <p:cTn id="20" dur="250"/>
                                        <p:tgtEl>
                                          <p:spTgt spid="5"/>
                                        </p:tgtEl>
                                        <p:attrNameLst>
                                          <p:attrName>fill.type</p:attrName>
                                        </p:attrNameLst>
                                      </p:cBhvr>
                                      <p:to>
                                        <p:strVal val="solid"/>
                                      </p:to>
                                    </p:set>
                                  </p:childTnLst>
                                  <p:subTnLst>
                                    <p:audio>
                                      <p:cMediaNode mute="1">
                                        <p:cTn display="0" masterRel="sameClick">
                                          <p:stCondLst>
                                            <p:cond evt="begin" delay="0">
                                              <p:tn val="16"/>
                                            </p:cond>
                                          </p:stCondLst>
                                          <p:endCondLst>
                                            <p:cond evt="onStopAudio" delay="0">
                                              <p:tgtEl>
                                                <p:sldTgt/>
                                              </p:tgtEl>
                                            </p:cond>
                                          </p:endCondLst>
                                        </p:cTn>
                                        <p:tgtEl>
                                          <p:sndTgt r:embed="rId2" name="chimes.wav"/>
                                        </p:tgtEl>
                                      </p:cMediaNode>
                                    </p:audio>
                                  </p:subTnLst>
                                </p:cTn>
                              </p:par>
                            </p:childTnLst>
                          </p:cTn>
                        </p:par>
                        <p:par>
                          <p:cTn id="21" fill="hold">
                            <p:stCondLst>
                              <p:cond delay="8375"/>
                            </p:stCondLst>
                            <p:childTnLst>
                              <p:par>
                                <p:cTn id="22" presetID="27" presetClass="entr" presetSubtype="0" fill="hold" grpId="0" nodeType="afterEffect">
                                  <p:stCondLst>
                                    <p:cond delay="0"/>
                                  </p:stCondLst>
                                  <p:iterate type="lt">
                                    <p:tmPct val="50000"/>
                                  </p:iterate>
                                  <p:childTnLst>
                                    <p:set>
                                      <p:cBhvr>
                                        <p:cTn id="23" dur="1" fill="hold">
                                          <p:stCondLst>
                                            <p:cond delay="0"/>
                                          </p:stCondLst>
                                        </p:cTn>
                                        <p:tgtEl>
                                          <p:spTgt spid="6"/>
                                        </p:tgtEl>
                                        <p:attrNameLst>
                                          <p:attrName>style.visibility</p:attrName>
                                        </p:attrNameLst>
                                      </p:cBhvr>
                                      <p:to>
                                        <p:strVal val="visible"/>
                                      </p:to>
                                    </p:set>
                                    <p:anim calcmode="discrete" valueType="clr">
                                      <p:cBhvr override="childStyle">
                                        <p:cTn id="24" dur="250"/>
                                        <p:tgtEl>
                                          <p:spTgt spid="6"/>
                                        </p:tgtEl>
                                        <p:attrNameLst>
                                          <p:attrName>style.color</p:attrName>
                                        </p:attrNameLst>
                                      </p:cBhvr>
                                      <p:tavLst>
                                        <p:tav tm="0">
                                          <p:val>
                                            <p:clrVal>
                                              <a:schemeClr val="accent2"/>
                                            </p:clrVal>
                                          </p:val>
                                        </p:tav>
                                        <p:tav tm="50000">
                                          <p:val>
                                            <p:clrVal>
                                              <a:schemeClr val="hlink"/>
                                            </p:clrVal>
                                          </p:val>
                                        </p:tav>
                                      </p:tavLst>
                                    </p:anim>
                                    <p:anim calcmode="discrete" valueType="clr">
                                      <p:cBhvr>
                                        <p:cTn id="25" dur="250"/>
                                        <p:tgtEl>
                                          <p:spTgt spid="6"/>
                                        </p:tgtEl>
                                        <p:attrNameLst>
                                          <p:attrName>fillcolor</p:attrName>
                                        </p:attrNameLst>
                                      </p:cBhvr>
                                      <p:tavLst>
                                        <p:tav tm="0">
                                          <p:val>
                                            <p:clrVal>
                                              <a:schemeClr val="accent2"/>
                                            </p:clrVal>
                                          </p:val>
                                        </p:tav>
                                        <p:tav tm="50000">
                                          <p:val>
                                            <p:clrVal>
                                              <a:schemeClr val="hlink"/>
                                            </p:clrVal>
                                          </p:val>
                                        </p:tav>
                                      </p:tavLst>
                                    </p:anim>
                                    <p:set>
                                      <p:cBhvr>
                                        <p:cTn id="26" dur="250"/>
                                        <p:tgtEl>
                                          <p:spTgt spid="6"/>
                                        </p:tgtEl>
                                        <p:attrNameLst>
                                          <p:attrName>fill.type</p:attrName>
                                        </p:attrNameLst>
                                      </p:cBhvr>
                                      <p:to>
                                        <p:strVal val="solid"/>
                                      </p:to>
                                    </p:set>
                                  </p:childTnLst>
                                  <p:subTnLst>
                                    <p:audio>
                                      <p:cMediaNode mute="1">
                                        <p:cTn display="0" masterRel="sameClick">
                                          <p:stCondLst>
                                            <p:cond evt="begin" delay="0">
                                              <p:tn val="22"/>
                                            </p:cond>
                                          </p:stCondLst>
                                          <p:endCondLst>
                                            <p:cond evt="onStopAudio" delay="0">
                                              <p:tgtEl>
                                                <p:sldTgt/>
                                              </p:tgtEl>
                                            </p:cond>
                                          </p:endCondLst>
                                        </p:cTn>
                                        <p:tgtEl>
                                          <p:sndTgt r:embed="rId2" name="chimes.wav"/>
                                        </p:tgtEl>
                                      </p:cMediaNode>
                                    </p:audio>
                                  </p:subTnLst>
                                </p:cTn>
                              </p:par>
                            </p:childTnLst>
                          </p:cTn>
                        </p:par>
                      </p:childTnLst>
                    </p:cTn>
                  </p:par>
                  <p:par>
                    <p:cTn id="27" fill="hold">
                      <p:stCondLst>
                        <p:cond delay="indefinite"/>
                      </p:stCondLst>
                      <p:childTnLst>
                        <p:par>
                          <p:cTn id="28" fill="hold">
                            <p:stCondLst>
                              <p:cond delay="0"/>
                            </p:stCondLst>
                            <p:childTnLst>
                              <p:par>
                                <p:cTn id="29" presetID="5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770" decel="100000"/>
                                        <p:tgtEl>
                                          <p:spTgt spid="7"/>
                                        </p:tgtEl>
                                      </p:cBhvr>
                                    </p:animEffect>
                                    <p:animScale>
                                      <p:cBhvr>
                                        <p:cTn id="32" dur="770" decel="100000"/>
                                        <p:tgtEl>
                                          <p:spTgt spid="7"/>
                                        </p:tgtEl>
                                      </p:cBhvr>
                                      <p:from x="10000" y="10000"/>
                                      <p:to x="200000" y="450000"/>
                                    </p:animScale>
                                    <p:animScale>
                                      <p:cBhvr>
                                        <p:cTn id="33" dur="1230" accel="100000" fill="hold">
                                          <p:stCondLst>
                                            <p:cond delay="770"/>
                                          </p:stCondLst>
                                        </p:cTn>
                                        <p:tgtEl>
                                          <p:spTgt spid="7"/>
                                        </p:tgtEl>
                                      </p:cBhvr>
                                      <p:from x="200000" y="450000"/>
                                      <p:to x="100000" y="100000"/>
                                    </p:animScale>
                                    <p:set>
                                      <p:cBhvr>
                                        <p:cTn id="34" dur="770" fill="hold"/>
                                        <p:tgtEl>
                                          <p:spTgt spid="7"/>
                                        </p:tgtEl>
                                        <p:attrNameLst>
                                          <p:attrName>ppt_x</p:attrName>
                                        </p:attrNameLst>
                                      </p:cBhvr>
                                      <p:to>
                                        <p:strVal val="(0.5)"/>
                                      </p:to>
                                    </p:set>
                                    <p:anim from="(0.5)" to="(#ppt_x)" calcmode="lin" valueType="num">
                                      <p:cBhvr>
                                        <p:cTn id="35" dur="1230" accel="100000" fill="hold">
                                          <p:stCondLst>
                                            <p:cond delay="770"/>
                                          </p:stCondLst>
                                        </p:cTn>
                                        <p:tgtEl>
                                          <p:spTgt spid="7"/>
                                        </p:tgtEl>
                                        <p:attrNameLst>
                                          <p:attrName>ppt_x</p:attrName>
                                        </p:attrNameLst>
                                      </p:cBhvr>
                                    </p:anim>
                                    <p:set>
                                      <p:cBhvr>
                                        <p:cTn id="36" dur="770" fill="hold"/>
                                        <p:tgtEl>
                                          <p:spTgt spid="7"/>
                                        </p:tgtEl>
                                        <p:attrNameLst>
                                          <p:attrName>ppt_y</p:attrName>
                                        </p:attrNameLst>
                                      </p:cBhvr>
                                      <p:to>
                                        <p:strVal val="(#ppt_y+0.4)"/>
                                      </p:to>
                                    </p:set>
                                    <p:anim from="(#ppt_y+0.4)" to="(#ppt_y)" calcmode="lin" valueType="num">
                                      <p:cBhvr>
                                        <p:cTn id="37" dur="1230" accel="100000" fill="hold">
                                          <p:stCondLst>
                                            <p:cond delay="770"/>
                                          </p:stCondLst>
                                        </p:cTn>
                                        <p:tgtEl>
                                          <p:spTgt spid="7"/>
                                        </p:tgtEl>
                                        <p:attrNameLst>
                                          <p:attrName>ppt_y</p:attrName>
                                        </p:attrNameLst>
                                      </p:cBhvr>
                                    </p:anim>
                                  </p:childTnLst>
                                  <p:subTnLst>
                                    <p:audio>
                                      <p:cMediaNode mute="1">
                                        <p:cTn display="0" masterRel="sameClick">
                                          <p:stCondLst>
                                            <p:cond evt="begin" delay="0">
                                              <p:tn val="29"/>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animBg="1"/>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ordArt 53"/>
          <p:cNvSpPr>
            <a:spLocks noChangeArrowheads="1" noChangeShapeType="1" noTextEdit="1"/>
          </p:cNvSpPr>
          <p:nvPr/>
        </p:nvSpPr>
        <p:spPr bwMode="auto">
          <a:xfrm>
            <a:off x="1555687" y="49040"/>
            <a:ext cx="6096000" cy="496888"/>
          </a:xfrm>
          <a:prstGeom prst="rect">
            <a:avLst/>
          </a:prstGeom>
          <a:noFill/>
          <a:ln>
            <a:noFill/>
          </a:ln>
        </p:spPr>
        <p:style>
          <a:lnRef idx="0">
            <a:schemeClr val="accent1"/>
          </a:lnRef>
          <a:fillRef idx="3">
            <a:schemeClr val="accent1"/>
          </a:fillRef>
          <a:effectRef idx="3">
            <a:schemeClr val="accent1"/>
          </a:effectRef>
          <a:fontRef idx="minor">
            <a:schemeClr val="lt1"/>
          </a:fontRef>
        </p:style>
        <p:txBody>
          <a:bodyPr wrap="none" fromWordArt="1">
            <a:prstTxWarp prst="textPlain">
              <a:avLst>
                <a:gd name="adj" fmla="val 50000"/>
              </a:avLst>
            </a:prstTxWarp>
          </a:bodyPr>
          <a:lstStyle/>
          <a:p>
            <a:pPr algn="ctr"/>
            <a:r>
              <a:rPr lang="en-US" sz="3600" kern="10" dirty="0">
                <a:ln w="9525">
                  <a:noFill/>
                  <a:round/>
                  <a:headEnd/>
                  <a:tailEnd/>
                </a:ln>
                <a:solidFill>
                  <a:srgbClr val="FF0000"/>
                </a:solidFill>
                <a:latin typeface="Times New Roman"/>
                <a:cs typeface="Times New Roman"/>
              </a:rPr>
              <a:t>CHUYỂN ĐỘNG ĐỀU-CHUYỂN ĐỘNG KHÔNG ĐỀU</a:t>
            </a:r>
          </a:p>
        </p:txBody>
      </p:sp>
      <p:grpSp>
        <p:nvGrpSpPr>
          <p:cNvPr id="5" name="Group 67"/>
          <p:cNvGrpSpPr>
            <a:grpSpLocks/>
          </p:cNvGrpSpPr>
          <p:nvPr/>
        </p:nvGrpSpPr>
        <p:grpSpPr bwMode="auto">
          <a:xfrm>
            <a:off x="609600" y="1831975"/>
            <a:ext cx="7934325" cy="609600"/>
            <a:chOff x="378" y="3504"/>
            <a:chExt cx="4998" cy="576"/>
          </a:xfrm>
          <a:solidFill>
            <a:schemeClr val="accent3"/>
          </a:solidFill>
        </p:grpSpPr>
        <p:sp>
          <p:nvSpPr>
            <p:cNvPr id="6" name="AutoShape 68"/>
            <p:cNvSpPr>
              <a:spLocks noChangeArrowheads="1"/>
            </p:cNvSpPr>
            <p:nvPr/>
          </p:nvSpPr>
          <p:spPr bwMode="auto">
            <a:xfrm>
              <a:off x="378" y="3504"/>
              <a:ext cx="2256" cy="576"/>
            </a:xfrm>
            <a:prstGeom prst="rtTriangle">
              <a:avLst/>
            </a:prstGeom>
            <a:grpFill/>
            <a:ln>
              <a:noFill/>
            </a:ln>
            <a:effectLst/>
            <a:extLs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1" hangingPunct="1"/>
              <a:endParaRPr lang="en-US" sz="2000">
                <a:cs typeface="Arial" charset="0"/>
              </a:endParaRPr>
            </a:p>
          </p:txBody>
        </p:sp>
        <p:sp>
          <p:nvSpPr>
            <p:cNvPr id="7" name="Rectangle 69"/>
            <p:cNvSpPr>
              <a:spLocks noChangeArrowheads="1"/>
            </p:cNvSpPr>
            <p:nvPr/>
          </p:nvSpPr>
          <p:spPr bwMode="auto">
            <a:xfrm>
              <a:off x="2208" y="4032"/>
              <a:ext cx="3168" cy="48"/>
            </a:xfrm>
            <a:prstGeom prst="rect">
              <a:avLst/>
            </a:prstGeom>
            <a:grpFill/>
            <a:ln>
              <a:noFill/>
            </a:ln>
            <a:effectLst/>
            <a:extLs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
        <p:nvSpPr>
          <p:cNvPr id="8" name="Oval 70"/>
          <p:cNvSpPr>
            <a:spLocks noChangeArrowheads="1"/>
          </p:cNvSpPr>
          <p:nvPr/>
        </p:nvSpPr>
        <p:spPr bwMode="auto">
          <a:xfrm>
            <a:off x="304800" y="1409700"/>
            <a:ext cx="381000" cy="381000"/>
          </a:xfrm>
          <a:prstGeom prst="ellipse">
            <a:avLst/>
          </a:prstGeom>
          <a:solidFill>
            <a:srgbClr val="FFFF00"/>
          </a:solidFill>
          <a:ln w="9525" algn="ctr">
            <a:solidFill>
              <a:schemeClr val="tx1"/>
            </a:solidFill>
            <a:round/>
            <a:headEnd/>
            <a:tailEnd/>
          </a:ln>
          <a:effectLst/>
          <a:scene3d>
            <a:camera prst="orthographicFront"/>
            <a:lightRig rig="chilly" dir="t"/>
          </a:scene3d>
          <a:sp3d>
            <a:bevelT w="158750"/>
          </a:sp3d>
        </p:spPr>
        <p:txBody>
          <a:bodyPr wrap="none" anchor="ctr"/>
          <a:lstStyle/>
          <a:p>
            <a:endParaRPr lang="en-US" dirty="0">
              <a:latin typeface="Snap ITC" pitchFamily="82" charset="0"/>
            </a:endParaRPr>
          </a:p>
        </p:txBody>
      </p:sp>
      <p:sp>
        <p:nvSpPr>
          <p:cNvPr id="9" name="Text Box 71"/>
          <p:cNvSpPr txBox="1">
            <a:spLocks noChangeArrowheads="1"/>
          </p:cNvSpPr>
          <p:nvPr/>
        </p:nvSpPr>
        <p:spPr bwMode="auto">
          <a:xfrm>
            <a:off x="1064362" y="1908175"/>
            <a:ext cx="383438"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eaLnBrk="1" hangingPunct="1"/>
            <a:r>
              <a:rPr lang="en-US" sz="2000" dirty="0">
                <a:solidFill>
                  <a:srgbClr val="FF0000"/>
                </a:solidFill>
                <a:latin typeface="Snap ITC" pitchFamily="82" charset="0"/>
                <a:cs typeface="Arial" charset="0"/>
              </a:rPr>
              <a:t>B</a:t>
            </a:r>
          </a:p>
        </p:txBody>
      </p:sp>
      <p:sp>
        <p:nvSpPr>
          <p:cNvPr id="10" name="Text Box 72"/>
          <p:cNvSpPr txBox="1">
            <a:spLocks noChangeArrowheads="1"/>
          </p:cNvSpPr>
          <p:nvPr/>
        </p:nvSpPr>
        <p:spPr bwMode="auto">
          <a:xfrm>
            <a:off x="509070" y="1831975"/>
            <a:ext cx="402674"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eaLnBrk="1" hangingPunct="1"/>
            <a:r>
              <a:rPr lang="en-US" sz="2000" dirty="0">
                <a:solidFill>
                  <a:srgbClr val="FF0000"/>
                </a:solidFill>
                <a:latin typeface="Snap ITC" pitchFamily="82" charset="0"/>
                <a:cs typeface="Arial" charset="0"/>
              </a:rPr>
              <a:t>A</a:t>
            </a:r>
          </a:p>
        </p:txBody>
      </p:sp>
      <p:sp>
        <p:nvSpPr>
          <p:cNvPr id="11" name="Text Box 73"/>
          <p:cNvSpPr txBox="1">
            <a:spLocks noChangeArrowheads="1"/>
          </p:cNvSpPr>
          <p:nvPr/>
        </p:nvSpPr>
        <p:spPr bwMode="auto">
          <a:xfrm>
            <a:off x="3642094" y="2365375"/>
            <a:ext cx="383438"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eaLnBrk="1" hangingPunct="1"/>
            <a:r>
              <a:rPr lang="en-US" sz="2000">
                <a:solidFill>
                  <a:srgbClr val="FF0000"/>
                </a:solidFill>
                <a:latin typeface="Snap ITC" pitchFamily="82" charset="0"/>
                <a:cs typeface="Arial" charset="0"/>
              </a:rPr>
              <a:t>D</a:t>
            </a:r>
          </a:p>
        </p:txBody>
      </p:sp>
      <p:sp>
        <p:nvSpPr>
          <p:cNvPr id="12" name="Text Box 74"/>
          <p:cNvSpPr txBox="1">
            <a:spLocks noChangeArrowheads="1"/>
          </p:cNvSpPr>
          <p:nvPr/>
        </p:nvSpPr>
        <p:spPr bwMode="auto">
          <a:xfrm>
            <a:off x="5847878" y="2365375"/>
            <a:ext cx="393057"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eaLnBrk="1" hangingPunct="1"/>
            <a:r>
              <a:rPr lang="en-US" sz="2000">
                <a:solidFill>
                  <a:srgbClr val="FF0000"/>
                </a:solidFill>
                <a:latin typeface="Snap ITC" pitchFamily="82" charset="0"/>
                <a:cs typeface="Arial" charset="0"/>
              </a:rPr>
              <a:t>E</a:t>
            </a:r>
          </a:p>
        </p:txBody>
      </p:sp>
      <p:sp>
        <p:nvSpPr>
          <p:cNvPr id="13" name="Text Box 75"/>
          <p:cNvSpPr txBox="1">
            <a:spLocks noChangeArrowheads="1"/>
          </p:cNvSpPr>
          <p:nvPr/>
        </p:nvSpPr>
        <p:spPr bwMode="auto">
          <a:xfrm>
            <a:off x="8291110" y="2379663"/>
            <a:ext cx="378630"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eaLnBrk="1" hangingPunct="1"/>
            <a:r>
              <a:rPr lang="en-US" sz="2000">
                <a:solidFill>
                  <a:srgbClr val="FF0000"/>
                </a:solidFill>
                <a:latin typeface="Snap ITC" pitchFamily="82" charset="0"/>
                <a:cs typeface="Arial" charset="0"/>
              </a:rPr>
              <a:t>F</a:t>
            </a:r>
          </a:p>
        </p:txBody>
      </p:sp>
      <p:sp>
        <p:nvSpPr>
          <p:cNvPr id="14" name="Text Box 76"/>
          <p:cNvSpPr txBox="1">
            <a:spLocks noChangeArrowheads="1"/>
          </p:cNvSpPr>
          <p:nvPr/>
        </p:nvSpPr>
        <p:spPr bwMode="auto">
          <a:xfrm>
            <a:off x="1975556" y="2060575"/>
            <a:ext cx="386644"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eaLnBrk="1" hangingPunct="1"/>
            <a:r>
              <a:rPr lang="en-US" sz="2000" dirty="0">
                <a:solidFill>
                  <a:srgbClr val="FF0000"/>
                </a:solidFill>
                <a:latin typeface="Snap ITC" pitchFamily="82" charset="0"/>
                <a:cs typeface="Arial" charset="0"/>
              </a:rPr>
              <a:t>C</a:t>
            </a:r>
          </a:p>
        </p:txBody>
      </p:sp>
      <p:sp>
        <p:nvSpPr>
          <p:cNvPr id="15" name="Oval 14"/>
          <p:cNvSpPr/>
          <p:nvPr/>
        </p:nvSpPr>
        <p:spPr>
          <a:xfrm>
            <a:off x="76200" y="647700"/>
            <a:ext cx="1371600" cy="533400"/>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vi-VN" dirty="0" smtClean="0">
                <a:solidFill>
                  <a:srgbClr val="00B050"/>
                </a:solidFill>
                <a:latin typeface="Snap ITC" pitchFamily="82" charset="0"/>
              </a:rPr>
              <a:t>C1</a:t>
            </a:r>
            <a:endParaRPr lang="en-US" dirty="0">
              <a:solidFill>
                <a:srgbClr val="00B050"/>
              </a:solidFill>
              <a:latin typeface="Snap ITC" pitchFamily="82" charset="0"/>
            </a:endParaRPr>
          </a:p>
        </p:txBody>
      </p:sp>
      <p:graphicFrame>
        <p:nvGraphicFramePr>
          <p:cNvPr id="16" name="Group 66"/>
          <p:cNvGraphicFramePr>
            <a:graphicFrameLocks noGrp="1"/>
          </p:cNvGraphicFramePr>
          <p:nvPr>
            <p:extLst>
              <p:ext uri="{D42A27DB-BD31-4B8C-83A1-F6EECF244321}">
                <p14:modId xmlns:p14="http://schemas.microsoft.com/office/powerpoint/2010/main" xmlns="" val="1768807308"/>
              </p:ext>
            </p:extLst>
          </p:nvPr>
        </p:nvGraphicFramePr>
        <p:xfrm>
          <a:off x="152400" y="2750820"/>
          <a:ext cx="5486401" cy="2468880"/>
        </p:xfrm>
        <a:graphic>
          <a:graphicData uri="http://schemas.openxmlformats.org/drawingml/2006/table">
            <a:tbl>
              <a:tblPr/>
              <a:tblGrid>
                <a:gridCol w="1682496">
                  <a:extLst>
                    <a:ext uri="{9D8B030D-6E8A-4147-A177-3AD203B41FA5}">
                      <a16:colId xmlns:a16="http://schemas.microsoft.com/office/drawing/2014/main" xmlns="" val="20000"/>
                    </a:ext>
                  </a:extLst>
                </a:gridCol>
                <a:gridCol w="760781">
                  <a:extLst>
                    <a:ext uri="{9D8B030D-6E8A-4147-A177-3AD203B41FA5}">
                      <a16:colId xmlns:a16="http://schemas.microsoft.com/office/drawing/2014/main" xmlns="" val="20001"/>
                    </a:ext>
                  </a:extLst>
                </a:gridCol>
                <a:gridCol w="760781">
                  <a:extLst>
                    <a:ext uri="{9D8B030D-6E8A-4147-A177-3AD203B41FA5}">
                      <a16:colId xmlns:a16="http://schemas.microsoft.com/office/drawing/2014/main" xmlns="" val="20002"/>
                    </a:ext>
                  </a:extLst>
                </a:gridCol>
                <a:gridCol w="760781">
                  <a:extLst>
                    <a:ext uri="{9D8B030D-6E8A-4147-A177-3AD203B41FA5}">
                      <a16:colId xmlns:a16="http://schemas.microsoft.com/office/drawing/2014/main" xmlns="" val="20003"/>
                    </a:ext>
                  </a:extLst>
                </a:gridCol>
                <a:gridCol w="760781">
                  <a:extLst>
                    <a:ext uri="{9D8B030D-6E8A-4147-A177-3AD203B41FA5}">
                      <a16:colId xmlns:a16="http://schemas.microsoft.com/office/drawing/2014/main" xmlns="" val="20004"/>
                    </a:ext>
                  </a:extLst>
                </a:gridCol>
                <a:gridCol w="760781">
                  <a:extLst>
                    <a:ext uri="{9D8B030D-6E8A-4147-A177-3AD203B41FA5}">
                      <a16:colId xmlns:a16="http://schemas.microsoft.com/office/drawing/2014/main" xmlns="" val="20005"/>
                    </a:ext>
                  </a:extLst>
                </a:gridCol>
              </a:tblGrid>
              <a:tr h="569913">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1" i="0" u="none" strike="noStrike" cap="none" normalizeH="0" baseline="0" dirty="0" err="1" smtClean="0">
                          <a:ln>
                            <a:noFill/>
                          </a:ln>
                          <a:solidFill>
                            <a:schemeClr val="tx1"/>
                          </a:solidFill>
                          <a:effectLst/>
                          <a:latin typeface="Times New Roman" pitchFamily="18" charset="0"/>
                        </a:rPr>
                        <a:t>Tên</a:t>
                      </a:r>
                      <a:r>
                        <a:rPr kumimoji="0" lang="en-US" sz="1800" b="1" i="0" u="none" strike="noStrike" cap="none" normalizeH="0" baseline="0" dirty="0" smtClean="0">
                          <a:ln>
                            <a:noFill/>
                          </a:ln>
                          <a:solidFill>
                            <a:schemeClr val="tx1"/>
                          </a:solidFill>
                          <a:effectLst/>
                          <a:latin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rPr>
                        <a:t>quãng</a:t>
                      </a:r>
                      <a:r>
                        <a:rPr kumimoji="0" lang="en-US" sz="1800" b="1" i="0" u="none" strike="noStrike" cap="none" normalizeH="0" baseline="0" dirty="0" smtClean="0">
                          <a:ln>
                            <a:noFill/>
                          </a:ln>
                          <a:solidFill>
                            <a:schemeClr val="tx1"/>
                          </a:solidFill>
                          <a:effectLst/>
                          <a:latin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rPr>
                        <a:t>đường</a:t>
                      </a:r>
                      <a:endParaRPr kumimoji="0" lang="en-US" sz="1800" b="1"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Times New Roman" pitchFamily="18" charset="0"/>
                        </a:rPr>
                        <a:t>AB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Times New Roman" pitchFamily="18" charset="0"/>
                        </a:rPr>
                        <a:t>BC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Times New Roman" pitchFamily="18" charset="0"/>
                        </a:rPr>
                        <a:t>CD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Times New Roman" pitchFamily="18" charset="0"/>
                        </a:rPr>
                        <a:t>DE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Times New Roman" pitchFamily="18" charset="0"/>
                        </a:rPr>
                        <a:t>EF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630238">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1" i="0" u="none" strike="noStrike" cap="none" normalizeH="0" baseline="0" dirty="0" err="1" smtClean="0">
                          <a:ln>
                            <a:noFill/>
                          </a:ln>
                          <a:solidFill>
                            <a:schemeClr val="tx1"/>
                          </a:solidFill>
                          <a:effectLst/>
                          <a:latin typeface="Times New Roman" pitchFamily="18" charset="0"/>
                        </a:rPr>
                        <a:t>Chiều</a:t>
                      </a:r>
                      <a:r>
                        <a:rPr kumimoji="0" lang="en-US" sz="1800" b="1" i="0" u="none" strike="noStrike" cap="none" normalizeH="0" baseline="0" dirty="0" smtClean="0">
                          <a:ln>
                            <a:noFill/>
                          </a:ln>
                          <a:solidFill>
                            <a:schemeClr val="tx1"/>
                          </a:solidFill>
                          <a:effectLst/>
                          <a:latin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rPr>
                        <a:t>dài</a:t>
                      </a:r>
                      <a:r>
                        <a:rPr kumimoji="0" lang="en-US" sz="1800" b="1" i="0" u="none" strike="noStrike" cap="none" normalizeH="0" baseline="0" dirty="0" smtClean="0">
                          <a:ln>
                            <a:noFill/>
                          </a:ln>
                          <a:solidFill>
                            <a:schemeClr val="tx1"/>
                          </a:solidFill>
                          <a:effectLst/>
                          <a:latin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rPr>
                        <a:t>quãng</a:t>
                      </a:r>
                      <a:r>
                        <a:rPr kumimoji="0" lang="en-US" sz="1800" b="1" i="0" u="none" strike="noStrike" cap="none" normalizeH="0" baseline="0" dirty="0" smtClean="0">
                          <a:ln>
                            <a:noFill/>
                          </a:ln>
                          <a:solidFill>
                            <a:schemeClr val="tx1"/>
                          </a:solidFill>
                          <a:effectLst/>
                          <a:latin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rPr>
                        <a:t>đường</a:t>
                      </a:r>
                      <a:r>
                        <a:rPr kumimoji="0" lang="en-US" sz="1800" b="1" i="0" u="none" strike="noStrike" cap="none" normalizeH="0" baseline="0" dirty="0" smtClean="0">
                          <a:ln>
                            <a:noFill/>
                          </a:ln>
                          <a:solidFill>
                            <a:schemeClr val="tx1"/>
                          </a:solidFill>
                          <a:effectLst/>
                          <a:latin typeface="Times New Roman" pitchFamily="18" charset="0"/>
                        </a:rPr>
                        <a:t> s(m)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1" i="0" u="none" strike="noStrike" cap="none" normalizeH="0" baseline="0" dirty="0" smtClean="0">
                          <a:ln>
                            <a:noFill/>
                          </a:ln>
                          <a:solidFill>
                            <a:srgbClr val="0070C0"/>
                          </a:solidFill>
                          <a:effectLst/>
                          <a:latin typeface="Times New Roman" pitchFamily="18" charset="0"/>
                        </a:rPr>
                        <a:t>0,05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1" i="0" u="none" strike="noStrike" cap="none" normalizeH="0" baseline="0" dirty="0" smtClean="0">
                          <a:ln>
                            <a:noFill/>
                          </a:ln>
                          <a:solidFill>
                            <a:srgbClr val="0070C0"/>
                          </a:solidFill>
                          <a:effectLst/>
                          <a:latin typeface="Times New Roman" pitchFamily="18" charset="0"/>
                        </a:rPr>
                        <a:t>0,15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1" i="0" u="none" strike="noStrike" cap="none" normalizeH="0" baseline="0" dirty="0" smtClean="0">
                          <a:ln>
                            <a:noFill/>
                          </a:ln>
                          <a:solidFill>
                            <a:srgbClr val="0070C0"/>
                          </a:solidFill>
                          <a:effectLst/>
                          <a:latin typeface="Times New Roman" pitchFamily="18" charset="0"/>
                        </a:rPr>
                        <a:t>0,25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1" i="0" u="none" strike="noStrike" cap="none" normalizeH="0" baseline="0" smtClean="0">
                          <a:ln>
                            <a:noFill/>
                          </a:ln>
                          <a:solidFill>
                            <a:srgbClr val="0070C0"/>
                          </a:solidFill>
                          <a:effectLst/>
                          <a:latin typeface="Times New Roman" pitchFamily="18" charset="0"/>
                        </a:rPr>
                        <a:t>0,33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1" i="0" u="none" strike="noStrike" cap="none" normalizeH="0" baseline="0" dirty="0" smtClean="0">
                          <a:ln>
                            <a:noFill/>
                          </a:ln>
                          <a:solidFill>
                            <a:srgbClr val="0070C0"/>
                          </a:solidFill>
                          <a:effectLst/>
                          <a:latin typeface="Times New Roman" pitchFamily="18" charset="0"/>
                        </a:rPr>
                        <a:t>0,33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0">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800" b="1" i="0" u="none" strike="noStrike" cap="none" normalizeH="0" baseline="0" dirty="0" err="1" smtClean="0">
                          <a:ln>
                            <a:noFill/>
                          </a:ln>
                          <a:solidFill>
                            <a:schemeClr val="tx1"/>
                          </a:solidFill>
                          <a:effectLst/>
                          <a:latin typeface="Times New Roman" pitchFamily="18" charset="0"/>
                        </a:rPr>
                        <a:t>Thời</a:t>
                      </a:r>
                      <a:r>
                        <a:rPr kumimoji="0" lang="en-US" sz="1800" b="1" i="0" u="none" strike="noStrike" cap="none" normalizeH="0" baseline="0" dirty="0" smtClean="0">
                          <a:ln>
                            <a:noFill/>
                          </a:ln>
                          <a:solidFill>
                            <a:schemeClr val="tx1"/>
                          </a:solidFill>
                          <a:effectLst/>
                          <a:latin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rPr>
                        <a:t>gian</a:t>
                      </a:r>
                      <a:r>
                        <a:rPr kumimoji="0" lang="en-US" sz="1800" b="1" i="0" u="none" strike="noStrike" cap="none" normalizeH="0" baseline="0" dirty="0" smtClean="0">
                          <a:ln>
                            <a:noFill/>
                          </a:ln>
                          <a:solidFill>
                            <a:schemeClr val="tx1"/>
                          </a:solidFill>
                          <a:effectLst/>
                          <a:latin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rPr>
                        <a:t>chuyển</a:t>
                      </a:r>
                      <a:r>
                        <a:rPr kumimoji="0" lang="en-US" sz="1800" b="1" i="0" u="none" strike="noStrike" cap="none" normalizeH="0" baseline="0" dirty="0" smtClean="0">
                          <a:ln>
                            <a:noFill/>
                          </a:ln>
                          <a:solidFill>
                            <a:schemeClr val="tx1"/>
                          </a:solidFill>
                          <a:effectLst/>
                          <a:latin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rPr>
                        <a:t>động</a:t>
                      </a:r>
                      <a:r>
                        <a:rPr kumimoji="0" lang="en-US" sz="1800" b="1" i="0" u="none" strike="noStrike" cap="none" normalizeH="0" baseline="0" dirty="0" smtClean="0">
                          <a:ln>
                            <a:noFill/>
                          </a:ln>
                          <a:solidFill>
                            <a:schemeClr val="tx1"/>
                          </a:solidFill>
                          <a:effectLst/>
                          <a:latin typeface="Times New Roman" pitchFamily="18" charset="0"/>
                        </a:rPr>
                        <a:t> 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1" i="0" u="none" strike="noStrike" cap="none" normalizeH="0" baseline="0" smtClean="0">
                          <a:ln>
                            <a:noFill/>
                          </a:ln>
                          <a:solidFill>
                            <a:srgbClr val="0070C0"/>
                          </a:solidFill>
                          <a:effectLst/>
                          <a:latin typeface="Times New Roman" pitchFamily="18"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1" i="0" u="none" strike="noStrike" cap="none" normalizeH="0" baseline="0" smtClean="0">
                          <a:ln>
                            <a:noFill/>
                          </a:ln>
                          <a:solidFill>
                            <a:srgbClr val="0070C0"/>
                          </a:solidFill>
                          <a:effectLst/>
                          <a:latin typeface="Times New Roman" pitchFamily="18"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1" i="0" u="none" strike="noStrike" cap="none" normalizeH="0" baseline="0" dirty="0" smtClean="0">
                          <a:ln>
                            <a:noFill/>
                          </a:ln>
                          <a:solidFill>
                            <a:srgbClr val="0070C0"/>
                          </a:solidFill>
                          <a:effectLst/>
                          <a:latin typeface="Times New Roman" pitchFamily="18"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1" i="0" u="none" strike="noStrike" cap="none" normalizeH="0" baseline="0" dirty="0" smtClean="0">
                          <a:ln>
                            <a:noFill/>
                          </a:ln>
                          <a:solidFill>
                            <a:srgbClr val="0070C0"/>
                          </a:solidFill>
                          <a:effectLst/>
                          <a:latin typeface="Times New Roman" pitchFamily="18"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1" i="0" u="none" strike="noStrike" cap="none" normalizeH="0" baseline="0" dirty="0" smtClean="0">
                          <a:ln>
                            <a:noFill/>
                          </a:ln>
                          <a:solidFill>
                            <a:srgbClr val="0070C0"/>
                          </a:solidFill>
                          <a:effectLst/>
                          <a:latin typeface="Times New Roman" pitchFamily="18" charset="0"/>
                        </a:rPr>
                        <a:t>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bl>
          </a:graphicData>
        </a:graphic>
      </p:graphicFrame>
      <p:sp>
        <p:nvSpPr>
          <p:cNvPr id="17" name="Text Box 36"/>
          <p:cNvSpPr txBox="1">
            <a:spLocks noChangeArrowheads="1"/>
          </p:cNvSpPr>
          <p:nvPr/>
        </p:nvSpPr>
        <p:spPr bwMode="auto">
          <a:xfrm>
            <a:off x="5943600" y="2758976"/>
            <a:ext cx="2971800" cy="2308324"/>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algn="just"/>
            <a:r>
              <a:rPr lang="en-US" sz="2400" b="1" dirty="0">
                <a:latin typeface="Times New Roman" pitchFamily="18" charset="0"/>
              </a:rPr>
              <a:t>    </a:t>
            </a:r>
            <a:r>
              <a:rPr lang="en-US" sz="2400" b="1" dirty="0" err="1">
                <a:latin typeface="Times New Roman" pitchFamily="18" charset="0"/>
              </a:rPr>
              <a:t>Trên</a:t>
            </a:r>
            <a:r>
              <a:rPr lang="en-US" sz="2400" b="1" dirty="0">
                <a:latin typeface="Times New Roman" pitchFamily="18" charset="0"/>
              </a:rPr>
              <a:t> </a:t>
            </a:r>
            <a:r>
              <a:rPr lang="en-US" sz="2400" b="1" dirty="0" err="1">
                <a:latin typeface="Times New Roman" pitchFamily="18" charset="0"/>
              </a:rPr>
              <a:t>quãng</a:t>
            </a:r>
            <a:r>
              <a:rPr lang="en-US" sz="2400" b="1" dirty="0">
                <a:latin typeface="Times New Roman" pitchFamily="18" charset="0"/>
              </a:rPr>
              <a:t> </a:t>
            </a:r>
            <a:r>
              <a:rPr lang="en-US" sz="2400" b="1" dirty="0" err="1">
                <a:latin typeface="Times New Roman" pitchFamily="18" charset="0"/>
              </a:rPr>
              <a:t>đường</a:t>
            </a:r>
            <a:r>
              <a:rPr lang="en-US" sz="2400" b="1" dirty="0">
                <a:latin typeface="Times New Roman" pitchFamily="18" charset="0"/>
              </a:rPr>
              <a:t> </a:t>
            </a:r>
            <a:r>
              <a:rPr lang="en-US" sz="2400" b="1" dirty="0" err="1">
                <a:latin typeface="Times New Roman" pitchFamily="18" charset="0"/>
              </a:rPr>
              <a:t>nào</a:t>
            </a:r>
            <a:r>
              <a:rPr lang="en-US" sz="2400" b="1" dirty="0">
                <a:latin typeface="Times New Roman" pitchFamily="18" charset="0"/>
              </a:rPr>
              <a:t> </a:t>
            </a:r>
            <a:r>
              <a:rPr lang="en-US" sz="2400" b="1" dirty="0" err="1">
                <a:latin typeface="Times New Roman" pitchFamily="18" charset="0"/>
              </a:rPr>
              <a:t>thì</a:t>
            </a:r>
            <a:r>
              <a:rPr lang="en-US" sz="2400" b="1" dirty="0">
                <a:latin typeface="Times New Roman" pitchFamily="18" charset="0"/>
              </a:rPr>
              <a:t> </a:t>
            </a:r>
            <a:r>
              <a:rPr lang="en-US" sz="2400" b="1" dirty="0" err="1">
                <a:latin typeface="Times New Roman" pitchFamily="18" charset="0"/>
              </a:rPr>
              <a:t>chuyển</a:t>
            </a:r>
            <a:r>
              <a:rPr lang="en-US" sz="2400" b="1" dirty="0">
                <a:latin typeface="Times New Roman" pitchFamily="18" charset="0"/>
              </a:rPr>
              <a:t> </a:t>
            </a:r>
            <a:r>
              <a:rPr lang="en-US" sz="2400" b="1" dirty="0" err="1">
                <a:latin typeface="Times New Roman" pitchFamily="18" charset="0"/>
              </a:rPr>
              <a:t>động</a:t>
            </a:r>
            <a:r>
              <a:rPr lang="en-US" sz="2400" b="1" dirty="0">
                <a:latin typeface="Times New Roman" pitchFamily="18" charset="0"/>
              </a:rPr>
              <a:t> </a:t>
            </a:r>
            <a:r>
              <a:rPr lang="en-US" sz="2400" b="1" dirty="0" err="1">
                <a:latin typeface="Times New Roman" pitchFamily="18" charset="0"/>
              </a:rPr>
              <a:t>của</a:t>
            </a:r>
            <a:r>
              <a:rPr lang="en-US" sz="2400" b="1" dirty="0">
                <a:latin typeface="Times New Roman" pitchFamily="18" charset="0"/>
              </a:rPr>
              <a:t> </a:t>
            </a:r>
            <a:r>
              <a:rPr lang="en-US" sz="2400" b="1" dirty="0" err="1">
                <a:latin typeface="Times New Roman" pitchFamily="18" charset="0"/>
              </a:rPr>
              <a:t>trục</a:t>
            </a:r>
            <a:r>
              <a:rPr lang="en-US" sz="2400" b="1" dirty="0">
                <a:latin typeface="Times New Roman" pitchFamily="18" charset="0"/>
              </a:rPr>
              <a:t> </a:t>
            </a:r>
            <a:r>
              <a:rPr lang="en-US" sz="2400" b="1" dirty="0" err="1">
                <a:latin typeface="Times New Roman" pitchFamily="18" charset="0"/>
              </a:rPr>
              <a:t>bánh</a:t>
            </a:r>
            <a:r>
              <a:rPr lang="en-US" sz="2400" b="1" dirty="0">
                <a:latin typeface="Times New Roman" pitchFamily="18" charset="0"/>
              </a:rPr>
              <a:t> </a:t>
            </a:r>
            <a:r>
              <a:rPr lang="en-US" sz="2400" b="1" dirty="0" err="1">
                <a:latin typeface="Times New Roman" pitchFamily="18" charset="0"/>
              </a:rPr>
              <a:t>xe</a:t>
            </a:r>
            <a:r>
              <a:rPr lang="en-US" sz="2400" b="1" dirty="0">
                <a:latin typeface="Times New Roman" pitchFamily="18" charset="0"/>
              </a:rPr>
              <a:t> </a:t>
            </a:r>
            <a:r>
              <a:rPr lang="en-US" sz="2400" b="1" dirty="0" err="1">
                <a:latin typeface="Times New Roman" pitchFamily="18" charset="0"/>
              </a:rPr>
              <a:t>là</a:t>
            </a:r>
            <a:r>
              <a:rPr lang="en-US" sz="2400" b="1" dirty="0">
                <a:latin typeface="Times New Roman" pitchFamily="18" charset="0"/>
              </a:rPr>
              <a:t> </a:t>
            </a:r>
            <a:r>
              <a:rPr lang="en-US" sz="2400" b="1" dirty="0" err="1">
                <a:latin typeface="Times New Roman" pitchFamily="18" charset="0"/>
              </a:rPr>
              <a:t>chuyển</a:t>
            </a:r>
            <a:r>
              <a:rPr lang="en-US" sz="2400" b="1" dirty="0">
                <a:latin typeface="Times New Roman" pitchFamily="18" charset="0"/>
              </a:rPr>
              <a:t> </a:t>
            </a:r>
            <a:r>
              <a:rPr lang="en-US" sz="2400" b="1" dirty="0" err="1">
                <a:latin typeface="Times New Roman" pitchFamily="18" charset="0"/>
              </a:rPr>
              <a:t>động</a:t>
            </a:r>
            <a:r>
              <a:rPr lang="en-US" sz="2400" b="1" dirty="0">
                <a:latin typeface="Times New Roman" pitchFamily="18" charset="0"/>
              </a:rPr>
              <a:t> </a:t>
            </a:r>
            <a:r>
              <a:rPr lang="en-US" sz="2400" b="1" dirty="0" err="1">
                <a:latin typeface="Times New Roman" pitchFamily="18" charset="0"/>
              </a:rPr>
              <a:t>đều</a:t>
            </a:r>
            <a:r>
              <a:rPr lang="en-US" sz="2400" b="1" dirty="0">
                <a:latin typeface="Times New Roman" pitchFamily="18" charset="0"/>
              </a:rPr>
              <a:t>, </a:t>
            </a:r>
            <a:r>
              <a:rPr lang="en-US" sz="2400" b="1" dirty="0" err="1">
                <a:latin typeface="Times New Roman" pitchFamily="18" charset="0"/>
              </a:rPr>
              <a:t>chuyển</a:t>
            </a:r>
            <a:r>
              <a:rPr lang="en-US" sz="2400" b="1" dirty="0">
                <a:latin typeface="Times New Roman" pitchFamily="18" charset="0"/>
              </a:rPr>
              <a:t> </a:t>
            </a:r>
            <a:r>
              <a:rPr lang="en-US" sz="2400" b="1" dirty="0" err="1">
                <a:latin typeface="Times New Roman" pitchFamily="18" charset="0"/>
              </a:rPr>
              <a:t>động</a:t>
            </a:r>
            <a:r>
              <a:rPr lang="en-US" sz="2400" b="1" dirty="0">
                <a:latin typeface="Times New Roman" pitchFamily="18" charset="0"/>
              </a:rPr>
              <a:t> </a:t>
            </a:r>
            <a:r>
              <a:rPr lang="en-US" sz="2400" b="1" dirty="0" err="1">
                <a:latin typeface="Times New Roman" pitchFamily="18" charset="0"/>
              </a:rPr>
              <a:t>không</a:t>
            </a:r>
            <a:r>
              <a:rPr lang="en-US" sz="2400" b="1" dirty="0">
                <a:latin typeface="Times New Roman" pitchFamily="18" charset="0"/>
              </a:rPr>
              <a:t> </a:t>
            </a:r>
            <a:r>
              <a:rPr lang="en-US" sz="2400" b="1" dirty="0" err="1">
                <a:latin typeface="Times New Roman" pitchFamily="18" charset="0"/>
              </a:rPr>
              <a:t>đều</a:t>
            </a:r>
            <a:r>
              <a:rPr lang="en-US" sz="2400" b="1" dirty="0">
                <a:latin typeface="Times New Roman" pitchFamily="18" charset="0"/>
              </a:rPr>
              <a:t>?</a:t>
            </a:r>
          </a:p>
        </p:txBody>
      </p:sp>
      <p:sp>
        <p:nvSpPr>
          <p:cNvPr id="18" name="Text Box 37"/>
          <p:cNvSpPr txBox="1">
            <a:spLocks noChangeArrowheads="1"/>
          </p:cNvSpPr>
          <p:nvPr/>
        </p:nvSpPr>
        <p:spPr bwMode="auto">
          <a:xfrm>
            <a:off x="5857592" y="2766881"/>
            <a:ext cx="2938950" cy="830997"/>
          </a:xfrm>
          <a:prstGeom prst="rect">
            <a:avLst/>
          </a:prstGeom>
          <a:ln/>
        </p:spPr>
        <p:style>
          <a:lnRef idx="2">
            <a:schemeClr val="accent6"/>
          </a:lnRef>
          <a:fillRef idx="1">
            <a:schemeClr val="lt1"/>
          </a:fillRef>
          <a:effectRef idx="0">
            <a:schemeClr val="accent6"/>
          </a:effectRef>
          <a:fontRef idx="minor">
            <a:schemeClr val="dk1"/>
          </a:fontRef>
        </p:style>
        <p:txBody>
          <a:bodyPr wrap="square">
            <a:spAutoFit/>
          </a:bodyPr>
          <a:lstStyle/>
          <a:p>
            <a:pPr algn="ct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Chuyển</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động</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đều</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quãng</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đường</a:t>
            </a:r>
            <a:r>
              <a:rPr lang="en-US" sz="2400" b="1" dirty="0">
                <a:solidFill>
                  <a:srgbClr val="0070C0"/>
                </a:solidFill>
                <a:latin typeface="Times New Roman" pitchFamily="18" charset="0"/>
              </a:rPr>
              <a:t> DF.</a:t>
            </a:r>
          </a:p>
        </p:txBody>
      </p:sp>
      <p:sp>
        <p:nvSpPr>
          <p:cNvPr id="19" name="Text Box 38"/>
          <p:cNvSpPr txBox="1">
            <a:spLocks noChangeArrowheads="1"/>
          </p:cNvSpPr>
          <p:nvPr/>
        </p:nvSpPr>
        <p:spPr bwMode="auto">
          <a:xfrm>
            <a:off x="5847878" y="3830370"/>
            <a:ext cx="2948664" cy="1200329"/>
          </a:xfrm>
          <a:prstGeom prst="rect">
            <a:avLst/>
          </a:prstGeom>
          <a:ln/>
        </p:spPr>
        <p:style>
          <a:lnRef idx="2">
            <a:schemeClr val="accent6"/>
          </a:lnRef>
          <a:fillRef idx="1">
            <a:schemeClr val="lt1"/>
          </a:fillRef>
          <a:effectRef idx="0">
            <a:schemeClr val="accent6"/>
          </a:effectRef>
          <a:fontRef idx="minor">
            <a:schemeClr val="dk1"/>
          </a:fontRef>
        </p:style>
        <p:txBody>
          <a:bodyPr wrap="square">
            <a:spAutoFit/>
          </a:bodyPr>
          <a:lstStyle/>
          <a:p>
            <a:pPr algn="ctr"/>
            <a:r>
              <a:rPr lang="en-US" sz="2400" b="1" dirty="0">
                <a:solidFill>
                  <a:srgbClr val="0070C0"/>
                </a:solidFill>
                <a:latin typeface="Times New Roman" pitchFamily="18" charset="0"/>
              </a:rPr>
              <a:t>* </a:t>
            </a:r>
            <a:r>
              <a:rPr lang="en-US" sz="2400" b="1" dirty="0" err="1" smtClean="0">
                <a:solidFill>
                  <a:srgbClr val="0070C0"/>
                </a:solidFill>
                <a:latin typeface="Times New Roman" pitchFamily="18" charset="0"/>
              </a:rPr>
              <a:t>Chuyển</a:t>
            </a:r>
            <a:r>
              <a:rPr lang="vi-VN" sz="2400" b="1" dirty="0" smtClean="0">
                <a:solidFill>
                  <a:srgbClr val="0070C0"/>
                </a:solidFill>
                <a:latin typeface="Times New Roman" pitchFamily="18" charset="0"/>
              </a:rPr>
              <a:t> </a:t>
            </a:r>
            <a:r>
              <a:rPr lang="en-US" sz="2400" b="1" dirty="0" err="1" smtClean="0">
                <a:solidFill>
                  <a:srgbClr val="0070C0"/>
                </a:solidFill>
                <a:latin typeface="Times New Roman" pitchFamily="18" charset="0"/>
              </a:rPr>
              <a:t>động</a:t>
            </a:r>
            <a:r>
              <a:rPr lang="en-US" sz="2400" b="1" dirty="0" smtClean="0">
                <a:solidFill>
                  <a:srgbClr val="0070C0"/>
                </a:solidFill>
                <a:latin typeface="Times New Roman" pitchFamily="18" charset="0"/>
              </a:rPr>
              <a:t> </a:t>
            </a:r>
            <a:r>
              <a:rPr lang="en-US" sz="2400" b="1" dirty="0" err="1">
                <a:solidFill>
                  <a:srgbClr val="0070C0"/>
                </a:solidFill>
                <a:latin typeface="Times New Roman" pitchFamily="18" charset="0"/>
              </a:rPr>
              <a:t>không</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đều</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quãng</a:t>
            </a:r>
            <a:r>
              <a:rPr lang="en-US" sz="2400" b="1" dirty="0">
                <a:solidFill>
                  <a:srgbClr val="0070C0"/>
                </a:solidFill>
                <a:latin typeface="Times New Roman" pitchFamily="18" charset="0"/>
              </a:rPr>
              <a:t> </a:t>
            </a:r>
            <a:r>
              <a:rPr lang="en-US" sz="2400" b="1" dirty="0" err="1">
                <a:solidFill>
                  <a:srgbClr val="0070C0"/>
                </a:solidFill>
                <a:latin typeface="Times New Roman" pitchFamily="18" charset="0"/>
              </a:rPr>
              <a:t>đường</a:t>
            </a:r>
            <a:r>
              <a:rPr lang="en-US" sz="2400" b="1" dirty="0">
                <a:solidFill>
                  <a:srgbClr val="0070C0"/>
                </a:solidFill>
                <a:latin typeface="Times New Roman" pitchFamily="18" charset="0"/>
              </a:rPr>
              <a:t> AD.</a:t>
            </a:r>
          </a:p>
        </p:txBody>
      </p:sp>
    </p:spTree>
    <p:extLst>
      <p:ext uri="{BB962C8B-B14F-4D97-AF65-F5344CB8AC3E}">
        <p14:creationId xmlns:p14="http://schemas.microsoft.com/office/powerpoint/2010/main" xmlns="" val="253614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fltVal val="0"/>
                                          </p:val>
                                        </p:tav>
                                        <p:tav tm="100000">
                                          <p:val>
                                            <p:strVal val="#ppt_w"/>
                                          </p:val>
                                        </p:tav>
                                      </p:tavLst>
                                    </p:anim>
                                    <p:anim calcmode="lin" valueType="num">
                                      <p:cBhvr>
                                        <p:cTn id="8" dur="1000" fill="hold"/>
                                        <p:tgtEl>
                                          <p:spTgt spid="15"/>
                                        </p:tgtEl>
                                        <p:attrNameLst>
                                          <p:attrName>ppt_h</p:attrName>
                                        </p:attrNameLst>
                                      </p:cBhvr>
                                      <p:tavLst>
                                        <p:tav tm="0">
                                          <p:val>
                                            <p:fltVal val="0"/>
                                          </p:val>
                                        </p:tav>
                                        <p:tav tm="100000">
                                          <p:val>
                                            <p:strVal val="#ppt_h"/>
                                          </p:val>
                                        </p:tav>
                                      </p:tavLst>
                                    </p:anim>
                                    <p:anim calcmode="lin" valueType="num">
                                      <p:cBhvr>
                                        <p:cTn id="9" dur="1000" fill="hold"/>
                                        <p:tgtEl>
                                          <p:spTgt spid="15"/>
                                        </p:tgtEl>
                                        <p:attrNameLst>
                                          <p:attrName>style.rotation</p:attrName>
                                        </p:attrNameLst>
                                      </p:cBhvr>
                                      <p:tavLst>
                                        <p:tav tm="0">
                                          <p:val>
                                            <p:fltVal val="90"/>
                                          </p:val>
                                        </p:tav>
                                        <p:tav tm="100000">
                                          <p:val>
                                            <p:fltVal val="0"/>
                                          </p:val>
                                        </p:tav>
                                      </p:tavLst>
                                    </p:anim>
                                    <p:animEffect transition="in" filter="fade">
                                      <p:cBhvr>
                                        <p:cTn id="10" dur="10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63" presetClass="path" presetSubtype="0" accel="50000" decel="50000" fill="hold" grpId="0" nodeType="clickEffect">
                                  <p:stCondLst>
                                    <p:cond delay="0"/>
                                  </p:stCondLst>
                                  <p:childTnLst>
                                    <p:animMotion origin="layout" path="M 3.33333E-6 0.00601 L 0.36406 0.08784 " pathEditMode="relative" rAng="0" ptsTypes="AA">
                                      <p:cBhvr>
                                        <p:cTn id="14" dur="3000" fill="hold"/>
                                        <p:tgtEl>
                                          <p:spTgt spid="8"/>
                                        </p:tgtEl>
                                        <p:attrNameLst>
                                          <p:attrName>ppt_x</p:attrName>
                                          <p:attrName>ppt_y</p:attrName>
                                        </p:attrNameLst>
                                      </p:cBhvr>
                                      <p:rCtr x="18194" y="4092"/>
                                    </p:animMotion>
                                  </p:childTnLst>
                                </p:cTn>
                              </p:par>
                            </p:childTnLst>
                          </p:cTn>
                        </p:par>
                        <p:par>
                          <p:cTn id="15" fill="hold">
                            <p:stCondLst>
                              <p:cond delay="3000"/>
                            </p:stCondLst>
                            <p:childTnLst>
                              <p:par>
                                <p:cTn id="16" presetID="63" presetClass="path" presetSubtype="0" accel="50000" decel="50000" fill="hold" grpId="1" nodeType="afterEffect">
                                  <p:stCondLst>
                                    <p:cond delay="0"/>
                                  </p:stCondLst>
                                  <p:childTnLst>
                                    <p:animMotion origin="layout" path="M 0.36406 0.08784 L 0.87135 0.08576 " pathEditMode="relative" rAng="0" ptsTypes="AA">
                                      <p:cBhvr>
                                        <p:cTn id="17" dur="2000" fill="hold"/>
                                        <p:tgtEl>
                                          <p:spTgt spid="8"/>
                                        </p:tgtEl>
                                        <p:attrNameLst>
                                          <p:attrName>ppt_x</p:attrName>
                                          <p:attrName>ppt_y</p:attrName>
                                        </p:attrNameLst>
                                      </p:cBhvr>
                                      <p:rCtr x="25365" y="-116"/>
                                    </p:animMotion>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heel(4)">
                                      <p:cBhvr>
                                        <p:cTn id="22" dur="20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p:cTn id="27" dur="500" fill="hold"/>
                                        <p:tgtEl>
                                          <p:spTgt spid="17"/>
                                        </p:tgtEl>
                                        <p:attrNameLst>
                                          <p:attrName>ppt_w</p:attrName>
                                        </p:attrNameLst>
                                      </p:cBhvr>
                                      <p:tavLst>
                                        <p:tav tm="0">
                                          <p:val>
                                            <p:fltVal val="0"/>
                                          </p:val>
                                        </p:tav>
                                        <p:tav tm="100000">
                                          <p:val>
                                            <p:strVal val="#ppt_w"/>
                                          </p:val>
                                        </p:tav>
                                      </p:tavLst>
                                    </p:anim>
                                    <p:anim calcmode="lin" valueType="num">
                                      <p:cBhvr>
                                        <p:cTn id="28" dur="500" fill="hold"/>
                                        <p:tgtEl>
                                          <p:spTgt spid="17"/>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10" presetClass="exit" presetSubtype="0" fill="hold" grpId="1" nodeType="clickEffect">
                                  <p:stCondLst>
                                    <p:cond delay="0"/>
                                  </p:stCondLst>
                                  <p:childTnLst>
                                    <p:animEffect transition="out" filter="fade">
                                      <p:cBhvr>
                                        <p:cTn id="32" dur="500"/>
                                        <p:tgtEl>
                                          <p:spTgt spid="17"/>
                                        </p:tgtEl>
                                      </p:cBhvr>
                                    </p:animEffect>
                                    <p:set>
                                      <p:cBhvr>
                                        <p:cTn id="33" dur="1" fill="hold">
                                          <p:stCondLst>
                                            <p:cond delay="499"/>
                                          </p:stCondLst>
                                        </p:cTn>
                                        <p:tgtEl>
                                          <p:spTgt spid="17"/>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56" presetClass="entr" presetSubtype="0" fill="hold" grpId="0" nodeType="clickEffect">
                                  <p:stCondLst>
                                    <p:cond delay="0"/>
                                  </p:stCondLst>
                                  <p:iterate type="lt">
                                    <p:tmPct val="10000"/>
                                  </p:iterate>
                                  <p:childTnLst>
                                    <p:set>
                                      <p:cBhvr>
                                        <p:cTn id="37" dur="1" fill="hold">
                                          <p:stCondLst>
                                            <p:cond delay="0"/>
                                          </p:stCondLst>
                                        </p:cTn>
                                        <p:tgtEl>
                                          <p:spTgt spid="18"/>
                                        </p:tgtEl>
                                        <p:attrNameLst>
                                          <p:attrName>style.visibility</p:attrName>
                                        </p:attrNameLst>
                                      </p:cBhvr>
                                      <p:to>
                                        <p:strVal val="visible"/>
                                      </p:to>
                                    </p:set>
                                    <p:anim by="(-#ppt_w*2)" calcmode="lin" valueType="num">
                                      <p:cBhvr rctx="PPT">
                                        <p:cTn id="38" dur="500" autoRev="1" fill="hold">
                                          <p:stCondLst>
                                            <p:cond delay="0"/>
                                          </p:stCondLst>
                                        </p:cTn>
                                        <p:tgtEl>
                                          <p:spTgt spid="18"/>
                                        </p:tgtEl>
                                        <p:attrNameLst>
                                          <p:attrName>ppt_w</p:attrName>
                                        </p:attrNameLst>
                                      </p:cBhvr>
                                    </p:anim>
                                    <p:anim by="(#ppt_w*0.50)" calcmode="lin" valueType="num">
                                      <p:cBhvr>
                                        <p:cTn id="39" dur="500" decel="50000" autoRev="1" fill="hold">
                                          <p:stCondLst>
                                            <p:cond delay="0"/>
                                          </p:stCondLst>
                                        </p:cTn>
                                        <p:tgtEl>
                                          <p:spTgt spid="18"/>
                                        </p:tgtEl>
                                        <p:attrNameLst>
                                          <p:attrName>ppt_x</p:attrName>
                                        </p:attrNameLst>
                                      </p:cBhvr>
                                    </p:anim>
                                    <p:anim from="(-#ppt_h/2)" to="(#ppt_y)" calcmode="lin" valueType="num">
                                      <p:cBhvr>
                                        <p:cTn id="40" dur="1000" fill="hold">
                                          <p:stCondLst>
                                            <p:cond delay="0"/>
                                          </p:stCondLst>
                                        </p:cTn>
                                        <p:tgtEl>
                                          <p:spTgt spid="18"/>
                                        </p:tgtEl>
                                        <p:attrNameLst>
                                          <p:attrName>ppt_y</p:attrName>
                                        </p:attrNameLst>
                                      </p:cBhvr>
                                    </p:anim>
                                    <p:animRot by="21600000">
                                      <p:cBhvr>
                                        <p:cTn id="41" dur="1000" fill="hold">
                                          <p:stCondLst>
                                            <p:cond delay="0"/>
                                          </p:stCondLst>
                                        </p:cTn>
                                        <p:tgtEl>
                                          <p:spTgt spid="18"/>
                                        </p:tgtEl>
                                        <p:attrNameLst>
                                          <p:attrName>r</p:attrName>
                                        </p:attrNameLst>
                                      </p:cBhvr>
                                    </p:animRot>
                                  </p:childTnLst>
                                  <p:subTnLst>
                                    <p:audio>
                                      <p:cMediaNode>
                                        <p:cTn display="0" masterRel="sameClick">
                                          <p:stCondLst>
                                            <p:cond evt="begin" delay="0">
                                              <p:tn val="36"/>
                                            </p:cond>
                                          </p:stCondLst>
                                          <p:endCondLst>
                                            <p:cond evt="onStopAudio" delay="0">
                                              <p:tgtEl>
                                                <p:sldTgt/>
                                              </p:tgtEl>
                                            </p:cond>
                                          </p:endCondLst>
                                        </p:cTn>
                                        <p:tgtEl>
                                          <p:sndTgt r:embed="rId2" name="chimes.wav"/>
                                        </p:tgtEl>
                                      </p:cMediaNode>
                                    </p:audio>
                                  </p:subTnLst>
                                </p:cTn>
                              </p:par>
                            </p:childTnLst>
                          </p:cTn>
                        </p:par>
                        <p:par>
                          <p:cTn id="42" fill="hold">
                            <p:stCondLst>
                              <p:cond delay="3600"/>
                            </p:stCondLst>
                            <p:childTnLst>
                              <p:par>
                                <p:cTn id="43" presetID="56" presetClass="entr" presetSubtype="0" fill="hold" grpId="0" nodeType="afterEffect">
                                  <p:stCondLst>
                                    <p:cond delay="0"/>
                                  </p:stCondLst>
                                  <p:iterate type="lt">
                                    <p:tmPct val="10000"/>
                                  </p:iterate>
                                  <p:childTnLst>
                                    <p:set>
                                      <p:cBhvr>
                                        <p:cTn id="44" dur="1" fill="hold">
                                          <p:stCondLst>
                                            <p:cond delay="0"/>
                                          </p:stCondLst>
                                        </p:cTn>
                                        <p:tgtEl>
                                          <p:spTgt spid="19"/>
                                        </p:tgtEl>
                                        <p:attrNameLst>
                                          <p:attrName>style.visibility</p:attrName>
                                        </p:attrNameLst>
                                      </p:cBhvr>
                                      <p:to>
                                        <p:strVal val="visible"/>
                                      </p:to>
                                    </p:set>
                                    <p:anim by="(-#ppt_w*2)" calcmode="lin" valueType="num">
                                      <p:cBhvr rctx="PPT">
                                        <p:cTn id="45" dur="500" autoRev="1" fill="hold">
                                          <p:stCondLst>
                                            <p:cond delay="0"/>
                                          </p:stCondLst>
                                        </p:cTn>
                                        <p:tgtEl>
                                          <p:spTgt spid="19"/>
                                        </p:tgtEl>
                                        <p:attrNameLst>
                                          <p:attrName>ppt_w</p:attrName>
                                        </p:attrNameLst>
                                      </p:cBhvr>
                                    </p:anim>
                                    <p:anim by="(#ppt_w*0.50)" calcmode="lin" valueType="num">
                                      <p:cBhvr>
                                        <p:cTn id="46" dur="500" decel="50000" autoRev="1" fill="hold">
                                          <p:stCondLst>
                                            <p:cond delay="0"/>
                                          </p:stCondLst>
                                        </p:cTn>
                                        <p:tgtEl>
                                          <p:spTgt spid="19"/>
                                        </p:tgtEl>
                                        <p:attrNameLst>
                                          <p:attrName>ppt_x</p:attrName>
                                        </p:attrNameLst>
                                      </p:cBhvr>
                                    </p:anim>
                                    <p:anim from="(-#ppt_h/2)" to="(#ppt_y)" calcmode="lin" valueType="num">
                                      <p:cBhvr>
                                        <p:cTn id="47" dur="1000" fill="hold">
                                          <p:stCondLst>
                                            <p:cond delay="0"/>
                                          </p:stCondLst>
                                        </p:cTn>
                                        <p:tgtEl>
                                          <p:spTgt spid="19"/>
                                        </p:tgtEl>
                                        <p:attrNameLst>
                                          <p:attrName>ppt_y</p:attrName>
                                        </p:attrNameLst>
                                      </p:cBhvr>
                                    </p:anim>
                                    <p:animRot by="21600000">
                                      <p:cBhvr>
                                        <p:cTn id="48" dur="1000" fill="hold">
                                          <p:stCondLst>
                                            <p:cond delay="0"/>
                                          </p:stCondLst>
                                        </p:cTn>
                                        <p:tgtEl>
                                          <p:spTgt spid="19"/>
                                        </p:tgtEl>
                                        <p:attrNameLst>
                                          <p:attrName>r</p:attrName>
                                        </p:attrNameLst>
                                      </p:cBhvr>
                                    </p:animRot>
                                  </p:childTnLst>
                                  <p:subTnLst>
                                    <p:audio>
                                      <p:cMediaNode>
                                        <p:cTn display="0" masterRel="sameClick">
                                          <p:stCondLst>
                                            <p:cond evt="begin" delay="0">
                                              <p:tn val="43"/>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15" grpId="0" animBg="1"/>
      <p:bldP spid="17" grpId="0" animBg="1"/>
      <p:bldP spid="17" grpId="1" animBg="1"/>
      <p:bldP spid="18" grpId="0" animBg="1"/>
      <p:bldP spid="1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ordArt 53"/>
          <p:cNvSpPr>
            <a:spLocks noChangeArrowheads="1" noChangeShapeType="1" noTextEdit="1"/>
          </p:cNvSpPr>
          <p:nvPr/>
        </p:nvSpPr>
        <p:spPr bwMode="auto">
          <a:xfrm>
            <a:off x="1555687" y="49040"/>
            <a:ext cx="6096000" cy="496888"/>
          </a:xfrm>
          <a:prstGeom prst="rect">
            <a:avLst/>
          </a:prstGeom>
          <a:noFill/>
          <a:ln>
            <a:noFill/>
          </a:ln>
        </p:spPr>
        <p:style>
          <a:lnRef idx="0">
            <a:schemeClr val="accent1"/>
          </a:lnRef>
          <a:fillRef idx="3">
            <a:schemeClr val="accent1"/>
          </a:fillRef>
          <a:effectRef idx="3">
            <a:schemeClr val="accent1"/>
          </a:effectRef>
          <a:fontRef idx="minor">
            <a:schemeClr val="lt1"/>
          </a:fontRef>
        </p:style>
        <p:txBody>
          <a:bodyPr wrap="none" fromWordArt="1">
            <a:prstTxWarp prst="textPlain">
              <a:avLst>
                <a:gd name="adj" fmla="val 50000"/>
              </a:avLst>
            </a:prstTxWarp>
          </a:bodyPr>
          <a:lstStyle/>
          <a:p>
            <a:pPr algn="ctr"/>
            <a:r>
              <a:rPr lang="en-US" sz="3600" kern="10" dirty="0">
                <a:ln w="9525">
                  <a:noFill/>
                  <a:round/>
                  <a:headEnd/>
                  <a:tailEnd/>
                </a:ln>
                <a:solidFill>
                  <a:srgbClr val="FF0000"/>
                </a:solidFill>
                <a:latin typeface="Times New Roman"/>
                <a:cs typeface="Times New Roman"/>
              </a:rPr>
              <a:t>CHUYỂN ĐỘNG ĐỀU-CHUYỂN ĐỘNG KHÔNG ĐỀU</a:t>
            </a:r>
          </a:p>
        </p:txBody>
      </p:sp>
      <p:sp>
        <p:nvSpPr>
          <p:cNvPr id="5" name="Text Box 6"/>
          <p:cNvSpPr txBox="1">
            <a:spLocks noChangeArrowheads="1"/>
          </p:cNvSpPr>
          <p:nvPr/>
        </p:nvSpPr>
        <p:spPr bwMode="auto">
          <a:xfrm>
            <a:off x="152400" y="800100"/>
            <a:ext cx="8153400" cy="400110"/>
          </a:xfrm>
          <a:prstGeom prst="rect">
            <a:avLst/>
          </a:prstGeom>
          <a:ln/>
        </p:spPr>
        <p:style>
          <a:lnRef idx="2">
            <a:schemeClr val="accent5"/>
          </a:lnRef>
          <a:fillRef idx="1">
            <a:schemeClr val="lt1"/>
          </a:fillRef>
          <a:effectRef idx="0">
            <a:schemeClr val="accent5"/>
          </a:effectRef>
          <a:fontRef idx="minor">
            <a:schemeClr val="dk1"/>
          </a:fontRef>
        </p:style>
        <p:txBody>
          <a:bodyPr>
            <a:spAutoFit/>
          </a:bodyPr>
          <a:lstStyle/>
          <a:p>
            <a:pPr algn="just"/>
            <a:r>
              <a:rPr lang="en-US" sz="2000" b="1" dirty="0">
                <a:solidFill>
                  <a:srgbClr val="FF0000"/>
                </a:solidFill>
                <a:latin typeface="Times New Roman" pitchFamily="18" charset="0"/>
                <a:cs typeface="Times New Roman" pitchFamily="18" charset="0"/>
              </a:rPr>
              <a:t>C2: </a:t>
            </a:r>
            <a:r>
              <a:rPr lang="en-US" sz="2000" b="1" dirty="0" err="1">
                <a:solidFill>
                  <a:srgbClr val="0070C0"/>
                </a:solidFill>
                <a:latin typeface="Times New Roman" pitchFamily="18" charset="0"/>
                <a:cs typeface="Times New Roman" pitchFamily="18" charset="0"/>
              </a:rPr>
              <a:t>Trong</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các</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chuyển</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động</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sau</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đây</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chuyển</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động</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nào</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là</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đều</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không</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đều</a:t>
            </a:r>
            <a:r>
              <a:rPr lang="en-US" sz="2000" b="1" dirty="0">
                <a:solidFill>
                  <a:srgbClr val="0070C0"/>
                </a:solidFill>
                <a:latin typeface="Times New Roman" pitchFamily="18" charset="0"/>
                <a:cs typeface="Times New Roman" pitchFamily="18" charset="0"/>
              </a:rPr>
              <a:t>?</a:t>
            </a:r>
          </a:p>
        </p:txBody>
      </p:sp>
      <p:sp>
        <p:nvSpPr>
          <p:cNvPr id="6" name="Text Box 40"/>
          <p:cNvSpPr txBox="1">
            <a:spLocks noChangeArrowheads="1"/>
          </p:cNvSpPr>
          <p:nvPr/>
        </p:nvSpPr>
        <p:spPr bwMode="auto">
          <a:xfrm>
            <a:off x="152400" y="1333500"/>
            <a:ext cx="8839200" cy="3785652"/>
          </a:xfrm>
          <a:prstGeom prst="rect">
            <a:avLst/>
          </a:prstGeom>
          <a:ln/>
        </p:spPr>
        <p:style>
          <a:lnRef idx="1">
            <a:schemeClr val="accent5"/>
          </a:lnRef>
          <a:fillRef idx="2">
            <a:schemeClr val="accent5"/>
          </a:fillRef>
          <a:effectRef idx="1">
            <a:schemeClr val="accent5"/>
          </a:effectRef>
          <a:fontRef idx="minor">
            <a:schemeClr val="dk1"/>
          </a:fontRef>
        </p:style>
        <p:txBody>
          <a:bodyPr wrap="square">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r>
              <a:rPr lang="en-US" sz="2000" b="1" dirty="0">
                <a:solidFill>
                  <a:srgbClr val="72160C"/>
                </a:solidFill>
                <a:latin typeface="Times New Roman" pitchFamily="18" charset="0"/>
                <a:cs typeface="Times New Roman" pitchFamily="18" charset="0"/>
              </a:rPr>
              <a:t>a)</a:t>
            </a:r>
            <a:r>
              <a:rPr lang="en-US" sz="2000" b="1" dirty="0" err="1">
                <a:solidFill>
                  <a:srgbClr val="72160C"/>
                </a:solidFill>
                <a:latin typeface="Times New Roman" pitchFamily="18" charset="0"/>
                <a:cs typeface="Times New Roman" pitchFamily="18" charset="0"/>
              </a:rPr>
              <a:t>Chuyển</a:t>
            </a:r>
            <a:r>
              <a:rPr lang="en-US" sz="2000" b="1" dirty="0">
                <a:solidFill>
                  <a:srgbClr val="72160C"/>
                </a:solidFill>
                <a:latin typeface="Times New Roman" pitchFamily="18" charset="0"/>
                <a:cs typeface="Times New Roman" pitchFamily="18" charset="0"/>
              </a:rPr>
              <a:t> </a:t>
            </a:r>
            <a:r>
              <a:rPr lang="en-US" sz="2000" b="1" dirty="0" err="1">
                <a:solidFill>
                  <a:srgbClr val="72160C"/>
                </a:solidFill>
                <a:latin typeface="Times New Roman" pitchFamily="18" charset="0"/>
                <a:cs typeface="Times New Roman" pitchFamily="18" charset="0"/>
              </a:rPr>
              <a:t>động</a:t>
            </a:r>
            <a:r>
              <a:rPr lang="en-US" sz="2000" b="1" dirty="0">
                <a:solidFill>
                  <a:srgbClr val="72160C"/>
                </a:solidFill>
                <a:latin typeface="Times New Roman" pitchFamily="18" charset="0"/>
                <a:cs typeface="Times New Roman" pitchFamily="18" charset="0"/>
              </a:rPr>
              <a:t> </a:t>
            </a:r>
            <a:r>
              <a:rPr lang="en-US" sz="2000" b="1" dirty="0" err="1">
                <a:solidFill>
                  <a:srgbClr val="72160C"/>
                </a:solidFill>
                <a:latin typeface="Times New Roman" pitchFamily="18" charset="0"/>
                <a:cs typeface="Times New Roman" pitchFamily="18" charset="0"/>
              </a:rPr>
              <a:t>của</a:t>
            </a:r>
            <a:r>
              <a:rPr lang="en-US" sz="2000" b="1" dirty="0">
                <a:solidFill>
                  <a:srgbClr val="72160C"/>
                </a:solidFill>
                <a:latin typeface="Times New Roman" pitchFamily="18" charset="0"/>
                <a:cs typeface="Times New Roman" pitchFamily="18" charset="0"/>
              </a:rPr>
              <a:t> </a:t>
            </a:r>
            <a:r>
              <a:rPr lang="en-US" sz="2000" b="1" dirty="0" err="1">
                <a:solidFill>
                  <a:srgbClr val="72160C"/>
                </a:solidFill>
                <a:latin typeface="Times New Roman" pitchFamily="18" charset="0"/>
                <a:cs typeface="Times New Roman" pitchFamily="18" charset="0"/>
              </a:rPr>
              <a:t>đầu</a:t>
            </a:r>
            <a:r>
              <a:rPr lang="en-US" sz="2000" b="1" dirty="0">
                <a:solidFill>
                  <a:srgbClr val="72160C"/>
                </a:solidFill>
                <a:latin typeface="Times New Roman" pitchFamily="18" charset="0"/>
                <a:cs typeface="Times New Roman" pitchFamily="18" charset="0"/>
              </a:rPr>
              <a:t> </a:t>
            </a:r>
            <a:r>
              <a:rPr lang="en-US" sz="2000" b="1" dirty="0" err="1">
                <a:solidFill>
                  <a:srgbClr val="72160C"/>
                </a:solidFill>
                <a:latin typeface="Times New Roman" pitchFamily="18" charset="0"/>
                <a:cs typeface="Times New Roman" pitchFamily="18" charset="0"/>
              </a:rPr>
              <a:t>cánh</a:t>
            </a:r>
            <a:r>
              <a:rPr lang="en-US" sz="2000" b="1" dirty="0">
                <a:solidFill>
                  <a:srgbClr val="72160C"/>
                </a:solidFill>
                <a:latin typeface="Times New Roman" pitchFamily="18" charset="0"/>
                <a:cs typeface="Times New Roman" pitchFamily="18" charset="0"/>
              </a:rPr>
              <a:t> </a:t>
            </a:r>
            <a:r>
              <a:rPr lang="en-US" sz="2000" b="1" dirty="0" err="1">
                <a:solidFill>
                  <a:srgbClr val="72160C"/>
                </a:solidFill>
                <a:latin typeface="Times New Roman" pitchFamily="18" charset="0"/>
                <a:cs typeface="Times New Roman" pitchFamily="18" charset="0"/>
              </a:rPr>
              <a:t>quạt</a:t>
            </a:r>
            <a:r>
              <a:rPr lang="en-US" sz="2000" b="1" dirty="0">
                <a:solidFill>
                  <a:srgbClr val="72160C"/>
                </a:solidFill>
                <a:latin typeface="Times New Roman" pitchFamily="18" charset="0"/>
                <a:cs typeface="Times New Roman" pitchFamily="18" charset="0"/>
              </a:rPr>
              <a:t> </a:t>
            </a:r>
            <a:r>
              <a:rPr lang="en-US" sz="2000" b="1" dirty="0" err="1">
                <a:solidFill>
                  <a:srgbClr val="72160C"/>
                </a:solidFill>
                <a:latin typeface="Times New Roman" pitchFamily="18" charset="0"/>
                <a:cs typeface="Times New Roman" pitchFamily="18" charset="0"/>
              </a:rPr>
              <a:t>máy</a:t>
            </a:r>
            <a:r>
              <a:rPr lang="en-US" sz="2000" b="1" dirty="0">
                <a:solidFill>
                  <a:srgbClr val="72160C"/>
                </a:solidFill>
                <a:latin typeface="Times New Roman" pitchFamily="18" charset="0"/>
                <a:cs typeface="Times New Roman" pitchFamily="18" charset="0"/>
              </a:rPr>
              <a:t> </a:t>
            </a:r>
            <a:r>
              <a:rPr lang="en-US" sz="2000" b="1" dirty="0" err="1">
                <a:solidFill>
                  <a:srgbClr val="72160C"/>
                </a:solidFill>
                <a:latin typeface="Times New Roman" pitchFamily="18" charset="0"/>
                <a:cs typeface="Times New Roman" pitchFamily="18" charset="0"/>
              </a:rPr>
              <a:t>khi</a:t>
            </a:r>
            <a:r>
              <a:rPr lang="en-US" sz="2000" b="1" dirty="0">
                <a:solidFill>
                  <a:srgbClr val="72160C"/>
                </a:solidFill>
                <a:latin typeface="Times New Roman" pitchFamily="18" charset="0"/>
                <a:cs typeface="Times New Roman" pitchFamily="18" charset="0"/>
              </a:rPr>
              <a:t> </a:t>
            </a:r>
            <a:r>
              <a:rPr lang="en-US" sz="2000" b="1" dirty="0" err="1">
                <a:solidFill>
                  <a:srgbClr val="72160C"/>
                </a:solidFill>
                <a:latin typeface="Times New Roman" pitchFamily="18" charset="0"/>
                <a:cs typeface="Times New Roman" pitchFamily="18" charset="0"/>
              </a:rPr>
              <a:t>quạt</a:t>
            </a:r>
            <a:r>
              <a:rPr lang="en-US" sz="2000" b="1" dirty="0">
                <a:solidFill>
                  <a:srgbClr val="72160C"/>
                </a:solidFill>
                <a:latin typeface="Times New Roman" pitchFamily="18" charset="0"/>
                <a:cs typeface="Times New Roman" pitchFamily="18" charset="0"/>
              </a:rPr>
              <a:t> </a:t>
            </a:r>
            <a:r>
              <a:rPr lang="en-US" sz="2000" b="1" dirty="0" err="1">
                <a:solidFill>
                  <a:srgbClr val="72160C"/>
                </a:solidFill>
                <a:latin typeface="Times New Roman" pitchFamily="18" charset="0"/>
                <a:cs typeface="Times New Roman" pitchFamily="18" charset="0"/>
              </a:rPr>
              <a:t>đang</a:t>
            </a:r>
            <a:r>
              <a:rPr lang="en-US" sz="2000" b="1" dirty="0">
                <a:solidFill>
                  <a:srgbClr val="72160C"/>
                </a:solidFill>
                <a:latin typeface="Times New Roman" pitchFamily="18" charset="0"/>
                <a:cs typeface="Times New Roman" pitchFamily="18" charset="0"/>
              </a:rPr>
              <a:t> </a:t>
            </a:r>
            <a:r>
              <a:rPr lang="en-US" sz="2000" b="1" dirty="0" err="1">
                <a:solidFill>
                  <a:srgbClr val="72160C"/>
                </a:solidFill>
                <a:latin typeface="Times New Roman" pitchFamily="18" charset="0"/>
                <a:cs typeface="Times New Roman" pitchFamily="18" charset="0"/>
              </a:rPr>
              <a:t>chạy</a:t>
            </a:r>
            <a:r>
              <a:rPr lang="en-US" sz="2000" b="1" dirty="0">
                <a:solidFill>
                  <a:srgbClr val="72160C"/>
                </a:solidFill>
                <a:latin typeface="Times New Roman" pitchFamily="18" charset="0"/>
                <a:cs typeface="Times New Roman" pitchFamily="18" charset="0"/>
              </a:rPr>
              <a:t> </a:t>
            </a:r>
            <a:r>
              <a:rPr lang="en-US" sz="2000" b="1" dirty="0" err="1">
                <a:solidFill>
                  <a:srgbClr val="72160C"/>
                </a:solidFill>
                <a:latin typeface="Times New Roman" pitchFamily="18" charset="0"/>
                <a:cs typeface="Times New Roman" pitchFamily="18" charset="0"/>
              </a:rPr>
              <a:t>ổn</a:t>
            </a:r>
            <a:r>
              <a:rPr lang="en-US" sz="2000" b="1" dirty="0">
                <a:solidFill>
                  <a:srgbClr val="72160C"/>
                </a:solidFill>
                <a:latin typeface="Times New Roman" pitchFamily="18" charset="0"/>
                <a:cs typeface="Times New Roman" pitchFamily="18" charset="0"/>
              </a:rPr>
              <a:t> </a:t>
            </a:r>
            <a:r>
              <a:rPr lang="en-US" sz="2000" b="1" dirty="0" err="1" smtClean="0">
                <a:solidFill>
                  <a:srgbClr val="72160C"/>
                </a:solidFill>
                <a:latin typeface="Times New Roman" pitchFamily="18" charset="0"/>
                <a:cs typeface="Times New Roman" pitchFamily="18" charset="0"/>
              </a:rPr>
              <a:t>định</a:t>
            </a:r>
            <a:r>
              <a:rPr lang="vi-VN" sz="2000" b="1" dirty="0" smtClean="0">
                <a:solidFill>
                  <a:srgbClr val="72160C"/>
                </a:solidFill>
                <a:latin typeface="Times New Roman" pitchFamily="18" charset="0"/>
                <a:cs typeface="Times New Roman" pitchFamily="18" charset="0"/>
              </a:rPr>
              <a:t>.</a:t>
            </a:r>
          </a:p>
          <a:p>
            <a:endParaRPr lang="vi-VN" sz="2000" b="1" dirty="0" smtClean="0">
              <a:solidFill>
                <a:srgbClr val="72160C"/>
              </a:solidFill>
              <a:latin typeface="Times New Roman" pitchFamily="18" charset="0"/>
              <a:cs typeface="Times New Roman" pitchFamily="18" charset="0"/>
            </a:endParaRPr>
          </a:p>
          <a:p>
            <a:endParaRPr lang="en-US" sz="2000" b="1" dirty="0">
              <a:solidFill>
                <a:srgbClr val="72160C"/>
              </a:solidFill>
              <a:latin typeface="Times New Roman" pitchFamily="18" charset="0"/>
              <a:cs typeface="Times New Roman" pitchFamily="18" charset="0"/>
            </a:endParaRPr>
          </a:p>
          <a:p>
            <a:r>
              <a:rPr lang="en-US" sz="2000" b="1" dirty="0">
                <a:solidFill>
                  <a:srgbClr val="72160C"/>
                </a:solidFill>
                <a:latin typeface="Times New Roman" pitchFamily="18" charset="0"/>
                <a:cs typeface="Times New Roman" pitchFamily="18" charset="0"/>
              </a:rPr>
              <a:t>b)</a:t>
            </a:r>
            <a:r>
              <a:rPr lang="en-US" sz="2000" b="1" dirty="0" err="1">
                <a:solidFill>
                  <a:srgbClr val="72160C"/>
                </a:solidFill>
                <a:latin typeface="Times New Roman" pitchFamily="18" charset="0"/>
                <a:cs typeface="Times New Roman" pitchFamily="18" charset="0"/>
              </a:rPr>
              <a:t>Chuyển</a:t>
            </a:r>
            <a:r>
              <a:rPr lang="en-US" sz="2000" b="1" dirty="0">
                <a:solidFill>
                  <a:srgbClr val="72160C"/>
                </a:solidFill>
                <a:latin typeface="Times New Roman" pitchFamily="18" charset="0"/>
                <a:cs typeface="Times New Roman" pitchFamily="18" charset="0"/>
              </a:rPr>
              <a:t> </a:t>
            </a:r>
            <a:r>
              <a:rPr lang="en-US" sz="2000" b="1" dirty="0" err="1">
                <a:solidFill>
                  <a:srgbClr val="72160C"/>
                </a:solidFill>
                <a:latin typeface="Times New Roman" pitchFamily="18" charset="0"/>
                <a:cs typeface="Times New Roman" pitchFamily="18" charset="0"/>
              </a:rPr>
              <a:t>động</a:t>
            </a:r>
            <a:r>
              <a:rPr lang="en-US" sz="2000" b="1" dirty="0">
                <a:solidFill>
                  <a:srgbClr val="72160C"/>
                </a:solidFill>
                <a:latin typeface="Times New Roman" pitchFamily="18" charset="0"/>
                <a:cs typeface="Times New Roman" pitchFamily="18" charset="0"/>
              </a:rPr>
              <a:t> </a:t>
            </a:r>
            <a:r>
              <a:rPr lang="en-US" sz="2000" b="1" dirty="0" err="1">
                <a:solidFill>
                  <a:srgbClr val="72160C"/>
                </a:solidFill>
                <a:latin typeface="Times New Roman" pitchFamily="18" charset="0"/>
                <a:cs typeface="Times New Roman" pitchFamily="18" charset="0"/>
              </a:rPr>
              <a:t>của</a:t>
            </a:r>
            <a:r>
              <a:rPr lang="en-US" sz="2000" b="1" dirty="0">
                <a:solidFill>
                  <a:srgbClr val="72160C"/>
                </a:solidFill>
                <a:latin typeface="Times New Roman" pitchFamily="18" charset="0"/>
                <a:cs typeface="Times New Roman" pitchFamily="18" charset="0"/>
              </a:rPr>
              <a:t> </a:t>
            </a:r>
            <a:r>
              <a:rPr lang="en-US" sz="2000" b="1" dirty="0" err="1">
                <a:solidFill>
                  <a:srgbClr val="72160C"/>
                </a:solidFill>
                <a:latin typeface="Times New Roman" pitchFamily="18" charset="0"/>
                <a:cs typeface="Times New Roman" pitchFamily="18" charset="0"/>
              </a:rPr>
              <a:t>ôtô</a:t>
            </a:r>
            <a:r>
              <a:rPr lang="en-US" sz="2000" b="1" dirty="0">
                <a:solidFill>
                  <a:srgbClr val="72160C"/>
                </a:solidFill>
                <a:latin typeface="Times New Roman" pitchFamily="18" charset="0"/>
                <a:cs typeface="Times New Roman" pitchFamily="18" charset="0"/>
              </a:rPr>
              <a:t> </a:t>
            </a:r>
            <a:r>
              <a:rPr lang="en-US" sz="2000" b="1" dirty="0" err="1">
                <a:solidFill>
                  <a:srgbClr val="72160C"/>
                </a:solidFill>
                <a:latin typeface="Times New Roman" pitchFamily="18" charset="0"/>
                <a:cs typeface="Times New Roman" pitchFamily="18" charset="0"/>
              </a:rPr>
              <a:t>khi</a:t>
            </a:r>
            <a:r>
              <a:rPr lang="en-US" sz="2000" b="1" dirty="0">
                <a:solidFill>
                  <a:srgbClr val="72160C"/>
                </a:solidFill>
                <a:latin typeface="Times New Roman" pitchFamily="18" charset="0"/>
                <a:cs typeface="Times New Roman" pitchFamily="18" charset="0"/>
              </a:rPr>
              <a:t> </a:t>
            </a:r>
            <a:r>
              <a:rPr lang="en-US" sz="2000" b="1" dirty="0" err="1">
                <a:solidFill>
                  <a:srgbClr val="72160C"/>
                </a:solidFill>
                <a:latin typeface="Times New Roman" pitchFamily="18" charset="0"/>
                <a:cs typeface="Times New Roman" pitchFamily="18" charset="0"/>
              </a:rPr>
              <a:t>khởi</a:t>
            </a:r>
            <a:r>
              <a:rPr lang="en-US" sz="2000" b="1" dirty="0">
                <a:solidFill>
                  <a:srgbClr val="72160C"/>
                </a:solidFill>
                <a:latin typeface="Times New Roman" pitchFamily="18" charset="0"/>
                <a:cs typeface="Times New Roman" pitchFamily="18" charset="0"/>
              </a:rPr>
              <a:t> </a:t>
            </a:r>
            <a:r>
              <a:rPr lang="en-US" sz="2000" b="1" dirty="0" err="1" smtClean="0">
                <a:solidFill>
                  <a:srgbClr val="72160C"/>
                </a:solidFill>
                <a:latin typeface="Times New Roman" pitchFamily="18" charset="0"/>
                <a:cs typeface="Times New Roman" pitchFamily="18" charset="0"/>
              </a:rPr>
              <a:t>hành</a:t>
            </a:r>
            <a:r>
              <a:rPr lang="vi-VN" sz="2000" b="1" dirty="0" smtClean="0">
                <a:solidFill>
                  <a:srgbClr val="72160C"/>
                </a:solidFill>
                <a:latin typeface="Times New Roman" pitchFamily="18" charset="0"/>
                <a:cs typeface="Times New Roman" pitchFamily="18" charset="0"/>
              </a:rPr>
              <a:t>.</a:t>
            </a:r>
          </a:p>
          <a:p>
            <a:endParaRPr lang="vi-VN" sz="2000" b="1" dirty="0" smtClean="0">
              <a:solidFill>
                <a:srgbClr val="72160C"/>
              </a:solidFill>
              <a:latin typeface="Times New Roman" pitchFamily="18" charset="0"/>
              <a:cs typeface="Times New Roman" pitchFamily="18" charset="0"/>
            </a:endParaRPr>
          </a:p>
          <a:p>
            <a:endParaRPr lang="en-US" sz="2000" b="1" dirty="0">
              <a:solidFill>
                <a:srgbClr val="72160C"/>
              </a:solidFill>
              <a:latin typeface="Times New Roman" pitchFamily="18" charset="0"/>
              <a:cs typeface="Times New Roman" pitchFamily="18" charset="0"/>
            </a:endParaRPr>
          </a:p>
          <a:p>
            <a:r>
              <a:rPr lang="en-US" sz="2000" b="1" dirty="0">
                <a:solidFill>
                  <a:srgbClr val="72160C"/>
                </a:solidFill>
                <a:latin typeface="Times New Roman" pitchFamily="18" charset="0"/>
                <a:cs typeface="Times New Roman" pitchFamily="18" charset="0"/>
              </a:rPr>
              <a:t>c)</a:t>
            </a:r>
            <a:r>
              <a:rPr lang="en-US" sz="2000" b="1" dirty="0" err="1">
                <a:solidFill>
                  <a:srgbClr val="72160C"/>
                </a:solidFill>
                <a:latin typeface="Times New Roman" pitchFamily="18" charset="0"/>
                <a:cs typeface="Times New Roman" pitchFamily="18" charset="0"/>
              </a:rPr>
              <a:t>Chuyển</a:t>
            </a:r>
            <a:r>
              <a:rPr lang="en-US" sz="2000" b="1" dirty="0">
                <a:solidFill>
                  <a:srgbClr val="72160C"/>
                </a:solidFill>
                <a:latin typeface="Times New Roman" pitchFamily="18" charset="0"/>
                <a:cs typeface="Times New Roman" pitchFamily="18" charset="0"/>
              </a:rPr>
              <a:t> </a:t>
            </a:r>
            <a:r>
              <a:rPr lang="en-US" sz="2000" b="1" dirty="0" err="1">
                <a:solidFill>
                  <a:srgbClr val="72160C"/>
                </a:solidFill>
                <a:latin typeface="Times New Roman" pitchFamily="18" charset="0"/>
                <a:cs typeface="Times New Roman" pitchFamily="18" charset="0"/>
              </a:rPr>
              <a:t>động</a:t>
            </a:r>
            <a:r>
              <a:rPr lang="en-US" sz="2000" b="1" dirty="0">
                <a:solidFill>
                  <a:srgbClr val="72160C"/>
                </a:solidFill>
                <a:latin typeface="Times New Roman" pitchFamily="18" charset="0"/>
                <a:cs typeface="Times New Roman" pitchFamily="18" charset="0"/>
              </a:rPr>
              <a:t> </a:t>
            </a:r>
            <a:r>
              <a:rPr lang="en-US" sz="2000" b="1" dirty="0" err="1">
                <a:solidFill>
                  <a:srgbClr val="72160C"/>
                </a:solidFill>
                <a:latin typeface="Times New Roman" pitchFamily="18" charset="0"/>
                <a:cs typeface="Times New Roman" pitchFamily="18" charset="0"/>
              </a:rPr>
              <a:t>của</a:t>
            </a:r>
            <a:r>
              <a:rPr lang="en-US" sz="2000" b="1" dirty="0">
                <a:solidFill>
                  <a:srgbClr val="72160C"/>
                </a:solidFill>
                <a:latin typeface="Times New Roman" pitchFamily="18" charset="0"/>
                <a:cs typeface="Times New Roman" pitchFamily="18" charset="0"/>
              </a:rPr>
              <a:t> </a:t>
            </a:r>
            <a:r>
              <a:rPr lang="en-US" sz="2000" b="1" dirty="0" err="1">
                <a:solidFill>
                  <a:srgbClr val="72160C"/>
                </a:solidFill>
                <a:latin typeface="Times New Roman" pitchFamily="18" charset="0"/>
                <a:cs typeface="Times New Roman" pitchFamily="18" charset="0"/>
              </a:rPr>
              <a:t>xe</a:t>
            </a:r>
            <a:r>
              <a:rPr lang="en-US" sz="2000" b="1" dirty="0">
                <a:solidFill>
                  <a:srgbClr val="72160C"/>
                </a:solidFill>
                <a:latin typeface="Times New Roman" pitchFamily="18" charset="0"/>
                <a:cs typeface="Times New Roman" pitchFamily="18" charset="0"/>
              </a:rPr>
              <a:t> </a:t>
            </a:r>
            <a:r>
              <a:rPr lang="en-US" sz="2000" b="1" dirty="0" err="1">
                <a:solidFill>
                  <a:srgbClr val="72160C"/>
                </a:solidFill>
                <a:latin typeface="Times New Roman" pitchFamily="18" charset="0"/>
                <a:cs typeface="Times New Roman" pitchFamily="18" charset="0"/>
              </a:rPr>
              <a:t>đạp</a:t>
            </a:r>
            <a:r>
              <a:rPr lang="en-US" sz="2000" b="1" dirty="0">
                <a:solidFill>
                  <a:srgbClr val="72160C"/>
                </a:solidFill>
                <a:latin typeface="Times New Roman" pitchFamily="18" charset="0"/>
                <a:cs typeface="Times New Roman" pitchFamily="18" charset="0"/>
              </a:rPr>
              <a:t> </a:t>
            </a:r>
            <a:r>
              <a:rPr lang="en-US" sz="2000" b="1" dirty="0" err="1">
                <a:solidFill>
                  <a:srgbClr val="72160C"/>
                </a:solidFill>
                <a:latin typeface="Times New Roman" pitchFamily="18" charset="0"/>
                <a:cs typeface="Times New Roman" pitchFamily="18" charset="0"/>
              </a:rPr>
              <a:t>khi</a:t>
            </a:r>
            <a:r>
              <a:rPr lang="en-US" sz="2000" b="1" dirty="0">
                <a:solidFill>
                  <a:srgbClr val="72160C"/>
                </a:solidFill>
                <a:latin typeface="Times New Roman" pitchFamily="18" charset="0"/>
                <a:cs typeface="Times New Roman" pitchFamily="18" charset="0"/>
              </a:rPr>
              <a:t> </a:t>
            </a:r>
            <a:r>
              <a:rPr lang="en-US" sz="2000" b="1" dirty="0" err="1">
                <a:solidFill>
                  <a:srgbClr val="72160C"/>
                </a:solidFill>
                <a:latin typeface="Times New Roman" pitchFamily="18" charset="0"/>
                <a:cs typeface="Times New Roman" pitchFamily="18" charset="0"/>
              </a:rPr>
              <a:t>xuống</a:t>
            </a:r>
            <a:r>
              <a:rPr lang="en-US" sz="2000" b="1" dirty="0">
                <a:solidFill>
                  <a:srgbClr val="72160C"/>
                </a:solidFill>
                <a:latin typeface="Times New Roman" pitchFamily="18" charset="0"/>
                <a:cs typeface="Times New Roman" pitchFamily="18" charset="0"/>
              </a:rPr>
              <a:t> </a:t>
            </a:r>
            <a:r>
              <a:rPr lang="en-US" sz="2000" b="1" dirty="0" err="1" smtClean="0">
                <a:solidFill>
                  <a:srgbClr val="72160C"/>
                </a:solidFill>
                <a:latin typeface="Times New Roman" pitchFamily="18" charset="0"/>
                <a:cs typeface="Times New Roman" pitchFamily="18" charset="0"/>
              </a:rPr>
              <a:t>dốc</a:t>
            </a:r>
            <a:r>
              <a:rPr lang="vi-VN" sz="2000" b="1" dirty="0" smtClean="0">
                <a:solidFill>
                  <a:srgbClr val="72160C"/>
                </a:solidFill>
                <a:latin typeface="Times New Roman" pitchFamily="18" charset="0"/>
                <a:cs typeface="Times New Roman" pitchFamily="18" charset="0"/>
              </a:rPr>
              <a:t>.</a:t>
            </a:r>
          </a:p>
          <a:p>
            <a:endParaRPr lang="vi-VN" sz="2000" b="1" dirty="0" smtClean="0">
              <a:solidFill>
                <a:srgbClr val="72160C"/>
              </a:solidFill>
              <a:latin typeface="Times New Roman" pitchFamily="18" charset="0"/>
              <a:cs typeface="Times New Roman" pitchFamily="18" charset="0"/>
            </a:endParaRPr>
          </a:p>
          <a:p>
            <a:endParaRPr lang="en-US" sz="2000" b="1" dirty="0">
              <a:solidFill>
                <a:srgbClr val="72160C"/>
              </a:solidFill>
              <a:latin typeface="Times New Roman" pitchFamily="18" charset="0"/>
              <a:cs typeface="Times New Roman" pitchFamily="18" charset="0"/>
            </a:endParaRPr>
          </a:p>
          <a:p>
            <a:r>
              <a:rPr lang="en-US" sz="2000" b="1" dirty="0">
                <a:solidFill>
                  <a:srgbClr val="72160C"/>
                </a:solidFill>
                <a:latin typeface="Times New Roman" pitchFamily="18" charset="0"/>
                <a:cs typeface="Times New Roman" pitchFamily="18" charset="0"/>
              </a:rPr>
              <a:t>d)</a:t>
            </a:r>
            <a:r>
              <a:rPr lang="en-US" sz="2000" b="1" dirty="0" err="1">
                <a:solidFill>
                  <a:srgbClr val="72160C"/>
                </a:solidFill>
                <a:latin typeface="Times New Roman" pitchFamily="18" charset="0"/>
                <a:cs typeface="Times New Roman" pitchFamily="18" charset="0"/>
              </a:rPr>
              <a:t>Chuyển</a:t>
            </a:r>
            <a:r>
              <a:rPr lang="en-US" sz="2000" b="1" dirty="0">
                <a:solidFill>
                  <a:srgbClr val="72160C"/>
                </a:solidFill>
                <a:latin typeface="Times New Roman" pitchFamily="18" charset="0"/>
                <a:cs typeface="Times New Roman" pitchFamily="18" charset="0"/>
              </a:rPr>
              <a:t> </a:t>
            </a:r>
            <a:r>
              <a:rPr lang="en-US" sz="2000" b="1" dirty="0" err="1">
                <a:solidFill>
                  <a:srgbClr val="72160C"/>
                </a:solidFill>
                <a:latin typeface="Times New Roman" pitchFamily="18" charset="0"/>
                <a:cs typeface="Times New Roman" pitchFamily="18" charset="0"/>
              </a:rPr>
              <a:t>động</a:t>
            </a:r>
            <a:r>
              <a:rPr lang="en-US" sz="2000" b="1" dirty="0">
                <a:solidFill>
                  <a:srgbClr val="72160C"/>
                </a:solidFill>
                <a:latin typeface="Times New Roman" pitchFamily="18" charset="0"/>
                <a:cs typeface="Times New Roman" pitchFamily="18" charset="0"/>
              </a:rPr>
              <a:t> </a:t>
            </a:r>
            <a:r>
              <a:rPr lang="en-US" sz="2000" b="1" dirty="0" err="1">
                <a:solidFill>
                  <a:srgbClr val="72160C"/>
                </a:solidFill>
                <a:latin typeface="Times New Roman" pitchFamily="18" charset="0"/>
                <a:cs typeface="Times New Roman" pitchFamily="18" charset="0"/>
              </a:rPr>
              <a:t>của</a:t>
            </a:r>
            <a:r>
              <a:rPr lang="en-US" sz="2000" b="1" dirty="0">
                <a:solidFill>
                  <a:srgbClr val="72160C"/>
                </a:solidFill>
                <a:latin typeface="Times New Roman" pitchFamily="18" charset="0"/>
                <a:cs typeface="Times New Roman" pitchFamily="18" charset="0"/>
              </a:rPr>
              <a:t> </a:t>
            </a:r>
            <a:r>
              <a:rPr lang="en-US" sz="2000" b="1" dirty="0" err="1">
                <a:solidFill>
                  <a:srgbClr val="72160C"/>
                </a:solidFill>
                <a:latin typeface="Times New Roman" pitchFamily="18" charset="0"/>
                <a:cs typeface="Times New Roman" pitchFamily="18" charset="0"/>
              </a:rPr>
              <a:t>tàu</a:t>
            </a:r>
            <a:r>
              <a:rPr lang="en-US" sz="2000" b="1" dirty="0">
                <a:solidFill>
                  <a:srgbClr val="72160C"/>
                </a:solidFill>
                <a:latin typeface="Times New Roman" pitchFamily="18" charset="0"/>
                <a:cs typeface="Times New Roman" pitchFamily="18" charset="0"/>
              </a:rPr>
              <a:t> </a:t>
            </a:r>
            <a:r>
              <a:rPr lang="en-US" sz="2000" b="1" dirty="0" err="1">
                <a:solidFill>
                  <a:srgbClr val="72160C"/>
                </a:solidFill>
                <a:latin typeface="Times New Roman" pitchFamily="18" charset="0"/>
                <a:cs typeface="Times New Roman" pitchFamily="18" charset="0"/>
              </a:rPr>
              <a:t>hoả</a:t>
            </a:r>
            <a:r>
              <a:rPr lang="en-US" sz="2000" b="1" dirty="0">
                <a:solidFill>
                  <a:srgbClr val="72160C"/>
                </a:solidFill>
                <a:latin typeface="Times New Roman" pitchFamily="18" charset="0"/>
                <a:cs typeface="Times New Roman" pitchFamily="18" charset="0"/>
              </a:rPr>
              <a:t> </a:t>
            </a:r>
            <a:r>
              <a:rPr lang="en-US" sz="2000" b="1" dirty="0" err="1">
                <a:solidFill>
                  <a:srgbClr val="72160C"/>
                </a:solidFill>
                <a:latin typeface="Times New Roman" pitchFamily="18" charset="0"/>
                <a:cs typeface="Times New Roman" pitchFamily="18" charset="0"/>
              </a:rPr>
              <a:t>khi</a:t>
            </a:r>
            <a:r>
              <a:rPr lang="en-US" sz="2000" b="1" dirty="0">
                <a:solidFill>
                  <a:srgbClr val="72160C"/>
                </a:solidFill>
                <a:latin typeface="Times New Roman" pitchFamily="18" charset="0"/>
                <a:cs typeface="Times New Roman" pitchFamily="18" charset="0"/>
              </a:rPr>
              <a:t> </a:t>
            </a:r>
            <a:r>
              <a:rPr lang="en-US" sz="2000" b="1" dirty="0" err="1">
                <a:solidFill>
                  <a:srgbClr val="72160C"/>
                </a:solidFill>
                <a:latin typeface="Times New Roman" pitchFamily="18" charset="0"/>
                <a:cs typeface="Times New Roman" pitchFamily="18" charset="0"/>
              </a:rPr>
              <a:t>vào</a:t>
            </a:r>
            <a:r>
              <a:rPr lang="en-US" sz="2000" b="1" dirty="0">
                <a:solidFill>
                  <a:srgbClr val="72160C"/>
                </a:solidFill>
                <a:latin typeface="Times New Roman" pitchFamily="18" charset="0"/>
                <a:cs typeface="Times New Roman" pitchFamily="18" charset="0"/>
              </a:rPr>
              <a:t> </a:t>
            </a:r>
            <a:r>
              <a:rPr lang="en-US" sz="2000" b="1" dirty="0" err="1" smtClean="0">
                <a:solidFill>
                  <a:srgbClr val="72160C"/>
                </a:solidFill>
                <a:latin typeface="Times New Roman" pitchFamily="18" charset="0"/>
                <a:cs typeface="Times New Roman" pitchFamily="18" charset="0"/>
              </a:rPr>
              <a:t>ga</a:t>
            </a:r>
            <a:r>
              <a:rPr lang="vi-VN" sz="2000" b="1" dirty="0" smtClean="0">
                <a:solidFill>
                  <a:srgbClr val="72160C"/>
                </a:solidFill>
                <a:latin typeface="Times New Roman" pitchFamily="18" charset="0"/>
                <a:cs typeface="Times New Roman" pitchFamily="18" charset="0"/>
              </a:rPr>
              <a:t>.</a:t>
            </a:r>
          </a:p>
          <a:p>
            <a:endParaRPr lang="vi-VN" sz="2000" b="1" dirty="0" smtClean="0">
              <a:solidFill>
                <a:srgbClr val="72160C"/>
              </a:solidFill>
              <a:latin typeface="Times New Roman" pitchFamily="18" charset="0"/>
              <a:cs typeface="Times New Roman" pitchFamily="18" charset="0"/>
            </a:endParaRPr>
          </a:p>
          <a:p>
            <a:endParaRPr lang="vi-VN" sz="2000" b="1" dirty="0" smtClean="0">
              <a:solidFill>
                <a:srgbClr val="72160C"/>
              </a:solidFill>
              <a:latin typeface="Times New Roman" pitchFamily="18" charset="0"/>
              <a:cs typeface="Times New Roman" pitchFamily="18" charset="0"/>
            </a:endParaRPr>
          </a:p>
        </p:txBody>
      </p:sp>
      <p:sp>
        <p:nvSpPr>
          <p:cNvPr id="7" name="Text Box 41"/>
          <p:cNvSpPr txBox="1">
            <a:spLocks noChangeArrowheads="1"/>
          </p:cNvSpPr>
          <p:nvPr/>
        </p:nvSpPr>
        <p:spPr bwMode="auto">
          <a:xfrm>
            <a:off x="228600" y="1788467"/>
            <a:ext cx="2109873" cy="400110"/>
          </a:xfrm>
          <a:prstGeom prst="rect">
            <a:avLst/>
          </a:prstGeom>
          <a:ln/>
        </p:spPr>
        <p:style>
          <a:lnRef idx="1">
            <a:schemeClr val="accent6"/>
          </a:lnRef>
          <a:fillRef idx="2">
            <a:schemeClr val="accent6"/>
          </a:fillRef>
          <a:effectRef idx="1">
            <a:schemeClr val="accent6"/>
          </a:effectRef>
          <a:fontRef idx="minor">
            <a:schemeClr val="dk1"/>
          </a:fontRef>
        </p:style>
        <p:txBody>
          <a:bodyPr wrap="none">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r>
              <a:rPr lang="en-US" sz="2000" b="1" dirty="0" err="1">
                <a:solidFill>
                  <a:srgbClr val="000099"/>
                </a:solidFill>
                <a:latin typeface="Times New Roman" pitchFamily="18" charset="0"/>
                <a:cs typeface="Times New Roman" pitchFamily="18" charset="0"/>
              </a:rPr>
              <a:t>Chuyển</a:t>
            </a:r>
            <a:r>
              <a:rPr lang="en-US" sz="2000" b="1" dirty="0">
                <a:solidFill>
                  <a:srgbClr val="000099"/>
                </a:solidFill>
                <a:latin typeface="Times New Roman" pitchFamily="18" charset="0"/>
                <a:cs typeface="Times New Roman" pitchFamily="18" charset="0"/>
              </a:rPr>
              <a:t> </a:t>
            </a:r>
            <a:r>
              <a:rPr lang="en-US" sz="2000" b="1" dirty="0" err="1">
                <a:solidFill>
                  <a:srgbClr val="000099"/>
                </a:solidFill>
                <a:latin typeface="Times New Roman" pitchFamily="18" charset="0"/>
                <a:cs typeface="Times New Roman" pitchFamily="18" charset="0"/>
              </a:rPr>
              <a:t>động</a:t>
            </a:r>
            <a:r>
              <a:rPr lang="en-US" sz="2000" b="1" dirty="0">
                <a:solidFill>
                  <a:srgbClr val="000099"/>
                </a:solidFill>
                <a:latin typeface="Times New Roman" pitchFamily="18" charset="0"/>
                <a:cs typeface="Times New Roman" pitchFamily="18" charset="0"/>
              </a:rPr>
              <a:t> </a:t>
            </a:r>
            <a:r>
              <a:rPr lang="en-US" sz="2000" b="1" dirty="0" err="1">
                <a:solidFill>
                  <a:srgbClr val="000099"/>
                </a:solidFill>
                <a:latin typeface="Times New Roman" pitchFamily="18" charset="0"/>
                <a:cs typeface="Times New Roman" pitchFamily="18" charset="0"/>
              </a:rPr>
              <a:t>đều</a:t>
            </a:r>
            <a:endParaRPr lang="en-US" sz="2000" b="1" dirty="0">
              <a:solidFill>
                <a:srgbClr val="000099"/>
              </a:solidFill>
              <a:latin typeface="Times New Roman" pitchFamily="18" charset="0"/>
              <a:cs typeface="Times New Roman" pitchFamily="18" charset="0"/>
            </a:endParaRPr>
          </a:p>
        </p:txBody>
      </p:sp>
      <p:sp>
        <p:nvSpPr>
          <p:cNvPr id="8" name="Text Box 50"/>
          <p:cNvSpPr txBox="1">
            <a:spLocks noChangeArrowheads="1"/>
          </p:cNvSpPr>
          <p:nvPr/>
        </p:nvSpPr>
        <p:spPr bwMode="auto">
          <a:xfrm>
            <a:off x="241426" y="2628900"/>
            <a:ext cx="2858475" cy="400110"/>
          </a:xfrm>
          <a:prstGeom prst="rect">
            <a:avLst/>
          </a:prstGeom>
          <a:ln/>
        </p:spPr>
        <p:style>
          <a:lnRef idx="1">
            <a:schemeClr val="accent6"/>
          </a:lnRef>
          <a:fillRef idx="2">
            <a:schemeClr val="accent6"/>
          </a:fillRef>
          <a:effectRef idx="1">
            <a:schemeClr val="accent6"/>
          </a:effectRef>
          <a:fontRef idx="minor">
            <a:schemeClr val="dk1"/>
          </a:fontRef>
        </p:style>
        <p:txBody>
          <a:bodyPr wrap="none">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r>
              <a:rPr lang="en-US" sz="2000" b="1" dirty="0" err="1">
                <a:solidFill>
                  <a:srgbClr val="000099"/>
                </a:solidFill>
                <a:latin typeface="Times New Roman" pitchFamily="18" charset="0"/>
              </a:rPr>
              <a:t>Chuyển</a:t>
            </a:r>
            <a:r>
              <a:rPr lang="en-US" sz="2000" b="1" dirty="0">
                <a:solidFill>
                  <a:srgbClr val="000099"/>
                </a:solidFill>
                <a:latin typeface="Times New Roman" pitchFamily="18" charset="0"/>
              </a:rPr>
              <a:t> </a:t>
            </a:r>
            <a:r>
              <a:rPr lang="en-US" sz="2000" b="1" dirty="0" err="1">
                <a:solidFill>
                  <a:srgbClr val="000099"/>
                </a:solidFill>
                <a:latin typeface="Times New Roman" pitchFamily="18" charset="0"/>
              </a:rPr>
              <a:t>động</a:t>
            </a:r>
            <a:r>
              <a:rPr lang="en-US" sz="2000" b="1" dirty="0">
                <a:solidFill>
                  <a:srgbClr val="000099"/>
                </a:solidFill>
                <a:latin typeface="Times New Roman" pitchFamily="18" charset="0"/>
              </a:rPr>
              <a:t> </a:t>
            </a:r>
            <a:r>
              <a:rPr lang="en-US" sz="2000" b="1" dirty="0" err="1">
                <a:solidFill>
                  <a:srgbClr val="000099"/>
                </a:solidFill>
                <a:latin typeface="Times New Roman" pitchFamily="18" charset="0"/>
              </a:rPr>
              <a:t>không</a:t>
            </a:r>
            <a:r>
              <a:rPr lang="en-US" sz="2000" b="1" dirty="0">
                <a:solidFill>
                  <a:srgbClr val="000099"/>
                </a:solidFill>
                <a:latin typeface="Times New Roman" pitchFamily="18" charset="0"/>
              </a:rPr>
              <a:t> </a:t>
            </a:r>
            <a:r>
              <a:rPr lang="en-US" sz="2000" b="1" dirty="0" err="1">
                <a:solidFill>
                  <a:srgbClr val="000099"/>
                </a:solidFill>
                <a:latin typeface="Times New Roman" pitchFamily="18" charset="0"/>
              </a:rPr>
              <a:t>đều</a:t>
            </a:r>
            <a:endParaRPr lang="en-US" sz="2000" b="1" dirty="0">
              <a:solidFill>
                <a:srgbClr val="000099"/>
              </a:solidFill>
              <a:latin typeface="Times New Roman" pitchFamily="18" charset="0"/>
            </a:endParaRPr>
          </a:p>
        </p:txBody>
      </p:sp>
      <p:sp>
        <p:nvSpPr>
          <p:cNvPr id="9" name="Text Box 51"/>
          <p:cNvSpPr txBox="1">
            <a:spLocks noChangeArrowheads="1"/>
          </p:cNvSpPr>
          <p:nvPr/>
        </p:nvSpPr>
        <p:spPr bwMode="auto">
          <a:xfrm>
            <a:off x="241426" y="3543300"/>
            <a:ext cx="2858475" cy="400110"/>
          </a:xfrm>
          <a:prstGeom prst="rect">
            <a:avLst/>
          </a:prstGeom>
          <a:ln/>
        </p:spPr>
        <p:style>
          <a:lnRef idx="1">
            <a:schemeClr val="accent6"/>
          </a:lnRef>
          <a:fillRef idx="2">
            <a:schemeClr val="accent6"/>
          </a:fillRef>
          <a:effectRef idx="1">
            <a:schemeClr val="accent6"/>
          </a:effectRef>
          <a:fontRef idx="minor">
            <a:schemeClr val="dk1"/>
          </a:fontRef>
        </p:style>
        <p:txBody>
          <a:bodyPr wrap="none">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r>
              <a:rPr lang="en-US" sz="2000" b="1" dirty="0" err="1">
                <a:solidFill>
                  <a:srgbClr val="000099"/>
                </a:solidFill>
                <a:latin typeface="Times New Roman" pitchFamily="18" charset="0"/>
              </a:rPr>
              <a:t>Chuyển</a:t>
            </a:r>
            <a:r>
              <a:rPr lang="en-US" sz="2000" b="1" dirty="0">
                <a:solidFill>
                  <a:srgbClr val="000099"/>
                </a:solidFill>
                <a:latin typeface="Times New Roman" pitchFamily="18" charset="0"/>
              </a:rPr>
              <a:t> </a:t>
            </a:r>
            <a:r>
              <a:rPr lang="en-US" sz="2000" b="1" dirty="0" err="1">
                <a:solidFill>
                  <a:srgbClr val="000099"/>
                </a:solidFill>
                <a:latin typeface="Times New Roman" pitchFamily="18" charset="0"/>
              </a:rPr>
              <a:t>động</a:t>
            </a:r>
            <a:r>
              <a:rPr lang="en-US" sz="2000" b="1" dirty="0">
                <a:solidFill>
                  <a:srgbClr val="000099"/>
                </a:solidFill>
                <a:latin typeface="Times New Roman" pitchFamily="18" charset="0"/>
              </a:rPr>
              <a:t> </a:t>
            </a:r>
            <a:r>
              <a:rPr lang="en-US" sz="2000" b="1" dirty="0" err="1">
                <a:solidFill>
                  <a:srgbClr val="000099"/>
                </a:solidFill>
                <a:latin typeface="Times New Roman" pitchFamily="18" charset="0"/>
              </a:rPr>
              <a:t>không</a:t>
            </a:r>
            <a:r>
              <a:rPr lang="en-US" sz="2000" b="1" dirty="0">
                <a:solidFill>
                  <a:srgbClr val="000099"/>
                </a:solidFill>
                <a:latin typeface="Times New Roman" pitchFamily="18" charset="0"/>
              </a:rPr>
              <a:t> </a:t>
            </a:r>
            <a:r>
              <a:rPr lang="en-US" sz="2000" b="1" dirty="0" err="1">
                <a:solidFill>
                  <a:srgbClr val="000099"/>
                </a:solidFill>
                <a:latin typeface="Times New Roman" pitchFamily="18" charset="0"/>
              </a:rPr>
              <a:t>đều</a:t>
            </a:r>
            <a:endParaRPr lang="en-US" sz="2000" b="1" dirty="0">
              <a:solidFill>
                <a:srgbClr val="000099"/>
              </a:solidFill>
              <a:latin typeface="Times New Roman" pitchFamily="18" charset="0"/>
            </a:endParaRPr>
          </a:p>
        </p:txBody>
      </p:sp>
      <p:sp>
        <p:nvSpPr>
          <p:cNvPr id="10" name="Text Box 52"/>
          <p:cNvSpPr txBox="1">
            <a:spLocks noChangeArrowheads="1"/>
          </p:cNvSpPr>
          <p:nvPr/>
        </p:nvSpPr>
        <p:spPr bwMode="auto">
          <a:xfrm>
            <a:off x="284645" y="4522991"/>
            <a:ext cx="2858475" cy="400110"/>
          </a:xfrm>
          <a:prstGeom prst="rect">
            <a:avLst/>
          </a:prstGeom>
          <a:ln/>
        </p:spPr>
        <p:style>
          <a:lnRef idx="1">
            <a:schemeClr val="accent6"/>
          </a:lnRef>
          <a:fillRef idx="2">
            <a:schemeClr val="accent6"/>
          </a:fillRef>
          <a:effectRef idx="1">
            <a:schemeClr val="accent6"/>
          </a:effectRef>
          <a:fontRef idx="minor">
            <a:schemeClr val="dk1"/>
          </a:fontRef>
        </p:style>
        <p:txBody>
          <a:bodyPr wrap="none">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r>
              <a:rPr lang="en-US" sz="2000" b="1" dirty="0" err="1">
                <a:solidFill>
                  <a:srgbClr val="000099"/>
                </a:solidFill>
                <a:latin typeface="Times New Roman" pitchFamily="18" charset="0"/>
              </a:rPr>
              <a:t>Chuyển</a:t>
            </a:r>
            <a:r>
              <a:rPr lang="en-US" sz="2000" b="1" dirty="0">
                <a:solidFill>
                  <a:srgbClr val="000099"/>
                </a:solidFill>
                <a:latin typeface="Times New Roman" pitchFamily="18" charset="0"/>
              </a:rPr>
              <a:t> </a:t>
            </a:r>
            <a:r>
              <a:rPr lang="en-US" sz="2000" b="1" dirty="0" err="1">
                <a:solidFill>
                  <a:srgbClr val="000099"/>
                </a:solidFill>
                <a:latin typeface="Times New Roman" pitchFamily="18" charset="0"/>
              </a:rPr>
              <a:t>động</a:t>
            </a:r>
            <a:r>
              <a:rPr lang="en-US" sz="2000" b="1" dirty="0">
                <a:solidFill>
                  <a:srgbClr val="000099"/>
                </a:solidFill>
                <a:latin typeface="Times New Roman" pitchFamily="18" charset="0"/>
              </a:rPr>
              <a:t> </a:t>
            </a:r>
            <a:r>
              <a:rPr lang="en-US" sz="2000" b="1" dirty="0" err="1">
                <a:solidFill>
                  <a:srgbClr val="000099"/>
                </a:solidFill>
                <a:latin typeface="Times New Roman" pitchFamily="18" charset="0"/>
              </a:rPr>
              <a:t>không</a:t>
            </a:r>
            <a:r>
              <a:rPr lang="en-US" sz="2000" b="1" dirty="0">
                <a:solidFill>
                  <a:srgbClr val="000099"/>
                </a:solidFill>
                <a:latin typeface="Times New Roman" pitchFamily="18" charset="0"/>
              </a:rPr>
              <a:t> </a:t>
            </a:r>
            <a:r>
              <a:rPr lang="en-US" sz="2000" b="1" dirty="0" err="1">
                <a:solidFill>
                  <a:srgbClr val="000099"/>
                </a:solidFill>
                <a:latin typeface="Times New Roman" pitchFamily="18" charset="0"/>
              </a:rPr>
              <a:t>đều</a:t>
            </a:r>
            <a:endParaRPr lang="en-US" sz="2000" b="1" dirty="0">
              <a:solidFill>
                <a:srgbClr val="000099"/>
              </a:solidFill>
              <a:latin typeface="Times New Roman" pitchFamily="18" charset="0"/>
            </a:endParaRPr>
          </a:p>
        </p:txBody>
      </p:sp>
    </p:spTree>
    <p:extLst>
      <p:ext uri="{BB962C8B-B14F-4D97-AF65-F5344CB8AC3E}">
        <p14:creationId xmlns:p14="http://schemas.microsoft.com/office/powerpoint/2010/main" xmlns="" val="2587680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45"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2000"/>
                                        <p:tgtEl>
                                          <p:spTgt spid="5"/>
                                        </p:tgtEl>
                                      </p:cBhvr>
                                    </p:animEffect>
                                    <p:anim calcmode="lin" valueType="num">
                                      <p:cBhvr>
                                        <p:cTn id="11" dur="2000" fill="hold"/>
                                        <p:tgtEl>
                                          <p:spTgt spid="5"/>
                                        </p:tgtEl>
                                        <p:attrNameLst>
                                          <p:attrName>ppt_w</p:attrName>
                                        </p:attrNameLst>
                                      </p:cBhvr>
                                      <p:tavLst>
                                        <p:tav tm="0" fmla="#ppt_w*sin(2.5*pi*$)">
                                          <p:val>
                                            <p:fltVal val="0"/>
                                          </p:val>
                                        </p:tav>
                                        <p:tav tm="100000">
                                          <p:val>
                                            <p:fltVal val="1"/>
                                          </p:val>
                                        </p:tav>
                                      </p:tavLst>
                                    </p:anim>
                                    <p:anim calcmode="lin" valueType="num">
                                      <p:cBhvr>
                                        <p:cTn id="12"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53"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subTnLst>
                                    <p:audio>
                                      <p:cMediaNode>
                                        <p:cTn display="0" masterRel="sameClick">
                                          <p:stCondLst>
                                            <p:cond evt="begin" delay="0">
                                              <p:tn val="15"/>
                                            </p:cond>
                                          </p:stCondLst>
                                          <p:endCondLst>
                                            <p:cond evt="onStopAudio" delay="0">
                                              <p:tgtEl>
                                                <p:sldTgt/>
                                              </p:tgtEl>
                                            </p:cond>
                                          </p:endCondLst>
                                        </p:cTn>
                                        <p:tgtEl>
                                          <p:sndTgt r:embed="rId3" name="arrow.wav"/>
                                        </p:tgtEl>
                                      </p:cMediaNode>
                                    </p:audio>
                                  </p:subTnLst>
                                </p:cTn>
                              </p:par>
                            </p:childTnLst>
                          </p:cTn>
                        </p:par>
                      </p:childTnLst>
                    </p:cTn>
                  </p:par>
                  <p:par>
                    <p:cTn id="20" fill="hold">
                      <p:stCondLst>
                        <p:cond delay="indefinite"/>
                      </p:stCondLst>
                      <p:childTnLst>
                        <p:par>
                          <p:cTn id="21" fill="hold">
                            <p:stCondLst>
                              <p:cond delay="0"/>
                            </p:stCondLst>
                            <p:childTnLst>
                              <p:par>
                                <p:cTn id="22" presetID="53"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500" fill="hold"/>
                                        <p:tgtEl>
                                          <p:spTgt spid="8"/>
                                        </p:tgtEl>
                                        <p:attrNameLst>
                                          <p:attrName>ppt_w</p:attrName>
                                        </p:attrNameLst>
                                      </p:cBhvr>
                                      <p:tavLst>
                                        <p:tav tm="0">
                                          <p:val>
                                            <p:fltVal val="0"/>
                                          </p:val>
                                        </p:tav>
                                        <p:tav tm="100000">
                                          <p:val>
                                            <p:strVal val="#ppt_w"/>
                                          </p:val>
                                        </p:tav>
                                      </p:tavLst>
                                    </p:anim>
                                    <p:anim calcmode="lin" valueType="num">
                                      <p:cBhvr>
                                        <p:cTn id="25" dur="500" fill="hold"/>
                                        <p:tgtEl>
                                          <p:spTgt spid="8"/>
                                        </p:tgtEl>
                                        <p:attrNameLst>
                                          <p:attrName>ppt_h</p:attrName>
                                        </p:attrNameLst>
                                      </p:cBhvr>
                                      <p:tavLst>
                                        <p:tav tm="0">
                                          <p:val>
                                            <p:fltVal val="0"/>
                                          </p:val>
                                        </p:tav>
                                        <p:tav tm="100000">
                                          <p:val>
                                            <p:strVal val="#ppt_h"/>
                                          </p:val>
                                        </p:tav>
                                      </p:tavLst>
                                    </p:anim>
                                    <p:animEffect transition="in" filter="fade">
                                      <p:cBhvr>
                                        <p:cTn id="26" dur="500"/>
                                        <p:tgtEl>
                                          <p:spTgt spid="8"/>
                                        </p:tgtEl>
                                      </p:cBhvr>
                                    </p:animEffect>
                                  </p:childTnLst>
                                  <p:subTnLst>
                                    <p:audio>
                                      <p:cMediaNode>
                                        <p:cTn display="0" masterRel="sameClick">
                                          <p:stCondLst>
                                            <p:cond evt="begin" delay="0">
                                              <p:tn val="22"/>
                                            </p:cond>
                                          </p:stCondLst>
                                          <p:endCondLst>
                                            <p:cond evt="onStopAudio" delay="0">
                                              <p:tgtEl>
                                                <p:sldTgt/>
                                              </p:tgtEl>
                                            </p:cond>
                                          </p:endCondLst>
                                        </p:cTn>
                                        <p:tgtEl>
                                          <p:sndTgt r:embed="rId3" name="arrow.wav"/>
                                        </p:tgtEl>
                                      </p:cMediaNode>
                                    </p:audio>
                                  </p:subTnLst>
                                </p:cTn>
                              </p:par>
                            </p:childTnLst>
                          </p:cTn>
                        </p:par>
                      </p:childTnLst>
                    </p:cTn>
                  </p:par>
                  <p:par>
                    <p:cTn id="27" fill="hold">
                      <p:stCondLst>
                        <p:cond delay="indefinite"/>
                      </p:stCondLst>
                      <p:childTnLst>
                        <p:par>
                          <p:cTn id="28" fill="hold">
                            <p:stCondLst>
                              <p:cond delay="0"/>
                            </p:stCondLst>
                            <p:childTnLst>
                              <p:par>
                                <p:cTn id="29" presetID="53"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500" fill="hold"/>
                                        <p:tgtEl>
                                          <p:spTgt spid="9"/>
                                        </p:tgtEl>
                                        <p:attrNameLst>
                                          <p:attrName>ppt_w</p:attrName>
                                        </p:attrNameLst>
                                      </p:cBhvr>
                                      <p:tavLst>
                                        <p:tav tm="0">
                                          <p:val>
                                            <p:fltVal val="0"/>
                                          </p:val>
                                        </p:tav>
                                        <p:tav tm="100000">
                                          <p:val>
                                            <p:strVal val="#ppt_w"/>
                                          </p:val>
                                        </p:tav>
                                      </p:tavLst>
                                    </p:anim>
                                    <p:anim calcmode="lin" valueType="num">
                                      <p:cBhvr>
                                        <p:cTn id="32" dur="500" fill="hold"/>
                                        <p:tgtEl>
                                          <p:spTgt spid="9"/>
                                        </p:tgtEl>
                                        <p:attrNameLst>
                                          <p:attrName>ppt_h</p:attrName>
                                        </p:attrNameLst>
                                      </p:cBhvr>
                                      <p:tavLst>
                                        <p:tav tm="0">
                                          <p:val>
                                            <p:fltVal val="0"/>
                                          </p:val>
                                        </p:tav>
                                        <p:tav tm="100000">
                                          <p:val>
                                            <p:strVal val="#ppt_h"/>
                                          </p:val>
                                        </p:tav>
                                      </p:tavLst>
                                    </p:anim>
                                    <p:animEffect transition="in" filter="fade">
                                      <p:cBhvr>
                                        <p:cTn id="33" dur="500"/>
                                        <p:tgtEl>
                                          <p:spTgt spid="9"/>
                                        </p:tgtEl>
                                      </p:cBhvr>
                                    </p:animEffect>
                                  </p:childTnLst>
                                  <p:subTnLst>
                                    <p:audio>
                                      <p:cMediaNode>
                                        <p:cTn display="0" masterRel="sameClick">
                                          <p:stCondLst>
                                            <p:cond evt="begin" delay="0">
                                              <p:tn val="29"/>
                                            </p:cond>
                                          </p:stCondLst>
                                          <p:endCondLst>
                                            <p:cond evt="onStopAudio" delay="0">
                                              <p:tgtEl>
                                                <p:sldTgt/>
                                              </p:tgtEl>
                                            </p:cond>
                                          </p:endCondLst>
                                        </p:cTn>
                                        <p:tgtEl>
                                          <p:sndTgt r:embed="rId3" name="arrow.wav"/>
                                        </p:tgtEl>
                                      </p:cMediaNode>
                                    </p:audio>
                                  </p:subTnLst>
                                </p:cTn>
                              </p:par>
                            </p:childTnLst>
                          </p:cTn>
                        </p:par>
                      </p:childTnLst>
                    </p:cTn>
                  </p:par>
                  <p:par>
                    <p:cTn id="34" fill="hold">
                      <p:stCondLst>
                        <p:cond delay="indefinite"/>
                      </p:stCondLst>
                      <p:childTnLst>
                        <p:par>
                          <p:cTn id="35" fill="hold">
                            <p:stCondLst>
                              <p:cond delay="0"/>
                            </p:stCondLst>
                            <p:childTnLst>
                              <p:par>
                                <p:cTn id="36" presetID="53" presetClass="entr" presetSubtype="0"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p:cTn id="38" dur="500" fill="hold"/>
                                        <p:tgtEl>
                                          <p:spTgt spid="10"/>
                                        </p:tgtEl>
                                        <p:attrNameLst>
                                          <p:attrName>ppt_w</p:attrName>
                                        </p:attrNameLst>
                                      </p:cBhvr>
                                      <p:tavLst>
                                        <p:tav tm="0">
                                          <p:val>
                                            <p:fltVal val="0"/>
                                          </p:val>
                                        </p:tav>
                                        <p:tav tm="100000">
                                          <p:val>
                                            <p:strVal val="#ppt_w"/>
                                          </p:val>
                                        </p:tav>
                                      </p:tavLst>
                                    </p:anim>
                                    <p:anim calcmode="lin" valueType="num">
                                      <p:cBhvr>
                                        <p:cTn id="39" dur="500" fill="hold"/>
                                        <p:tgtEl>
                                          <p:spTgt spid="10"/>
                                        </p:tgtEl>
                                        <p:attrNameLst>
                                          <p:attrName>ppt_h</p:attrName>
                                        </p:attrNameLst>
                                      </p:cBhvr>
                                      <p:tavLst>
                                        <p:tav tm="0">
                                          <p:val>
                                            <p:fltVal val="0"/>
                                          </p:val>
                                        </p:tav>
                                        <p:tav tm="100000">
                                          <p:val>
                                            <p:strVal val="#ppt_h"/>
                                          </p:val>
                                        </p:tav>
                                      </p:tavLst>
                                    </p:anim>
                                    <p:animEffect transition="in" filter="fade">
                                      <p:cBhvr>
                                        <p:cTn id="40" dur="500"/>
                                        <p:tgtEl>
                                          <p:spTgt spid="10"/>
                                        </p:tgtEl>
                                      </p:cBhvr>
                                    </p:animEffect>
                                  </p:childTnLst>
                                  <p:subTnLst>
                                    <p:audio>
                                      <p:cMediaNode>
                                        <p:cTn display="0" masterRel="sameClick">
                                          <p:stCondLst>
                                            <p:cond evt="begin" delay="0">
                                              <p:tn val="36"/>
                                            </p:cond>
                                          </p:stCondLst>
                                          <p:endCondLst>
                                            <p:cond evt="onStopAudio" delay="0">
                                              <p:tgtEl>
                                                <p:sldTgt/>
                                              </p:tgtEl>
                                            </p:cond>
                                          </p:endCondLst>
                                        </p:cTn>
                                        <p:tgtEl>
                                          <p:sndTgt r:embed="rId3"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ordArt 53"/>
          <p:cNvSpPr>
            <a:spLocks noChangeArrowheads="1" noChangeShapeType="1" noTextEdit="1"/>
          </p:cNvSpPr>
          <p:nvPr/>
        </p:nvSpPr>
        <p:spPr bwMode="auto">
          <a:xfrm>
            <a:off x="1555687" y="49040"/>
            <a:ext cx="6096000" cy="496888"/>
          </a:xfrm>
          <a:prstGeom prst="rect">
            <a:avLst/>
          </a:prstGeom>
          <a:noFill/>
          <a:ln>
            <a:noFill/>
          </a:ln>
        </p:spPr>
        <p:style>
          <a:lnRef idx="0">
            <a:schemeClr val="accent1"/>
          </a:lnRef>
          <a:fillRef idx="3">
            <a:schemeClr val="accent1"/>
          </a:fillRef>
          <a:effectRef idx="3">
            <a:schemeClr val="accent1"/>
          </a:effectRef>
          <a:fontRef idx="minor">
            <a:schemeClr val="lt1"/>
          </a:fontRef>
        </p:style>
        <p:txBody>
          <a:bodyPr wrap="none" fromWordArt="1">
            <a:prstTxWarp prst="textPlain">
              <a:avLst>
                <a:gd name="adj" fmla="val 50000"/>
              </a:avLst>
            </a:prstTxWarp>
          </a:bodyPr>
          <a:lstStyle/>
          <a:p>
            <a:pPr algn="ctr"/>
            <a:r>
              <a:rPr lang="en-US" sz="3600" kern="10" dirty="0">
                <a:ln w="9525">
                  <a:noFill/>
                  <a:round/>
                  <a:headEnd/>
                  <a:tailEnd/>
                </a:ln>
                <a:solidFill>
                  <a:srgbClr val="FF0000"/>
                </a:solidFill>
                <a:latin typeface="Times New Roman"/>
                <a:cs typeface="Times New Roman"/>
              </a:rPr>
              <a:t>CHUYỂN ĐỘNG ĐỀU-CHUYỂN ĐỘNG KHÔNG ĐỀU</a:t>
            </a:r>
          </a:p>
        </p:txBody>
      </p:sp>
      <p:pic>
        <p:nvPicPr>
          <p:cNvPr id="4098" name="Picture 2" descr="http://i81.photobucket.com/albums/j230/xoilac/Piggey45.gif"/>
          <p:cNvPicPr>
            <a:picLocks noChangeAspect="1" noChangeArrowheads="1" noCrop="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775770" y="4195212"/>
            <a:ext cx="1292030" cy="1615038"/>
          </a:xfrm>
          <a:prstGeom prst="rect">
            <a:avLst/>
          </a:prstGeom>
          <a:noFill/>
          <a:extLst>
            <a:ext uri="{909E8E84-426E-40DD-AFC4-6F175D3DCCD1}">
              <a14:hiddenFill xmlns:a14="http://schemas.microsoft.com/office/drawing/2010/main" xmlns="">
                <a:solidFill>
                  <a:srgbClr val="FFFFFF"/>
                </a:solidFill>
              </a14:hiddenFill>
            </a:ext>
          </a:extLst>
        </p:spPr>
      </p:pic>
      <p:sp>
        <p:nvSpPr>
          <p:cNvPr id="6" name="Text Box 9"/>
          <p:cNvSpPr txBox="1">
            <a:spLocks noChangeArrowheads="1"/>
          </p:cNvSpPr>
          <p:nvPr/>
        </p:nvSpPr>
        <p:spPr bwMode="auto">
          <a:xfrm>
            <a:off x="214313" y="723900"/>
            <a:ext cx="5793766"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000" b="1" dirty="0">
                <a:solidFill>
                  <a:srgbClr val="FF0000"/>
                </a:solidFill>
                <a:latin typeface="Times New Roman" pitchFamily="18" charset="0"/>
                <a:cs typeface="Times New Roman" pitchFamily="18" charset="0"/>
              </a:rPr>
              <a:t>II. </a:t>
            </a:r>
            <a:r>
              <a:rPr lang="en-US" sz="2000" b="1" u="sng" dirty="0" err="1">
                <a:solidFill>
                  <a:srgbClr val="FF0000"/>
                </a:solidFill>
                <a:latin typeface="Times New Roman" pitchFamily="18" charset="0"/>
                <a:cs typeface="Times New Roman" pitchFamily="18" charset="0"/>
              </a:rPr>
              <a:t>Vận</a:t>
            </a:r>
            <a:r>
              <a:rPr lang="en-US" sz="2000" b="1" u="sng" dirty="0">
                <a:solidFill>
                  <a:srgbClr val="FF0000"/>
                </a:solidFill>
                <a:latin typeface="Times New Roman" pitchFamily="18" charset="0"/>
                <a:cs typeface="Times New Roman" pitchFamily="18" charset="0"/>
              </a:rPr>
              <a:t> </a:t>
            </a:r>
            <a:r>
              <a:rPr lang="en-US" sz="2000" b="1" u="sng" dirty="0" err="1">
                <a:solidFill>
                  <a:srgbClr val="FF0000"/>
                </a:solidFill>
                <a:latin typeface="Times New Roman" pitchFamily="18" charset="0"/>
                <a:cs typeface="Times New Roman" pitchFamily="18" charset="0"/>
              </a:rPr>
              <a:t>tốc</a:t>
            </a:r>
            <a:r>
              <a:rPr lang="en-US" sz="2000" b="1" u="sng" dirty="0">
                <a:solidFill>
                  <a:srgbClr val="FF0000"/>
                </a:solidFill>
                <a:latin typeface="Times New Roman" pitchFamily="18" charset="0"/>
                <a:cs typeface="Times New Roman" pitchFamily="18" charset="0"/>
              </a:rPr>
              <a:t> </a:t>
            </a:r>
            <a:r>
              <a:rPr lang="en-US" sz="2000" b="1" u="sng" dirty="0" err="1">
                <a:solidFill>
                  <a:srgbClr val="FF0000"/>
                </a:solidFill>
                <a:latin typeface="Times New Roman" pitchFamily="18" charset="0"/>
                <a:cs typeface="Times New Roman" pitchFamily="18" charset="0"/>
              </a:rPr>
              <a:t>trung</a:t>
            </a:r>
            <a:r>
              <a:rPr lang="en-US" sz="2000" b="1" u="sng" dirty="0">
                <a:solidFill>
                  <a:srgbClr val="FF0000"/>
                </a:solidFill>
                <a:latin typeface="Times New Roman" pitchFamily="18" charset="0"/>
                <a:cs typeface="Times New Roman" pitchFamily="18" charset="0"/>
              </a:rPr>
              <a:t> </a:t>
            </a:r>
            <a:r>
              <a:rPr lang="en-US" sz="2000" b="1" u="sng" dirty="0" err="1">
                <a:solidFill>
                  <a:srgbClr val="FF0000"/>
                </a:solidFill>
                <a:latin typeface="Times New Roman" pitchFamily="18" charset="0"/>
                <a:cs typeface="Times New Roman" pitchFamily="18" charset="0"/>
              </a:rPr>
              <a:t>bình</a:t>
            </a:r>
            <a:r>
              <a:rPr lang="en-US" sz="2000" b="1" u="sng" dirty="0">
                <a:solidFill>
                  <a:srgbClr val="FF0000"/>
                </a:solidFill>
                <a:latin typeface="Times New Roman" pitchFamily="18" charset="0"/>
                <a:cs typeface="Times New Roman" pitchFamily="18" charset="0"/>
              </a:rPr>
              <a:t> </a:t>
            </a:r>
            <a:r>
              <a:rPr lang="en-US" sz="2000" b="1" u="sng" dirty="0" err="1">
                <a:solidFill>
                  <a:srgbClr val="FF0000"/>
                </a:solidFill>
                <a:latin typeface="Times New Roman" pitchFamily="18" charset="0"/>
                <a:cs typeface="Times New Roman" pitchFamily="18" charset="0"/>
              </a:rPr>
              <a:t>của</a:t>
            </a:r>
            <a:r>
              <a:rPr lang="en-US" sz="2000" b="1" u="sng" dirty="0">
                <a:solidFill>
                  <a:srgbClr val="FF0000"/>
                </a:solidFill>
                <a:latin typeface="Times New Roman" pitchFamily="18" charset="0"/>
                <a:cs typeface="Times New Roman" pitchFamily="18" charset="0"/>
              </a:rPr>
              <a:t> </a:t>
            </a:r>
            <a:r>
              <a:rPr lang="en-US" sz="2000" b="1" u="sng" dirty="0" err="1">
                <a:solidFill>
                  <a:srgbClr val="FF0000"/>
                </a:solidFill>
                <a:latin typeface="Times New Roman" pitchFamily="18" charset="0"/>
                <a:cs typeface="Times New Roman" pitchFamily="18" charset="0"/>
              </a:rPr>
              <a:t>chuyển</a:t>
            </a:r>
            <a:r>
              <a:rPr lang="en-US" sz="2000" b="1" u="sng" dirty="0">
                <a:solidFill>
                  <a:srgbClr val="FF0000"/>
                </a:solidFill>
                <a:latin typeface="Times New Roman" pitchFamily="18" charset="0"/>
                <a:cs typeface="Times New Roman" pitchFamily="18" charset="0"/>
              </a:rPr>
              <a:t> </a:t>
            </a:r>
            <a:r>
              <a:rPr lang="en-US" sz="2000" b="1" u="sng" dirty="0" err="1">
                <a:solidFill>
                  <a:srgbClr val="FF0000"/>
                </a:solidFill>
                <a:latin typeface="Times New Roman" pitchFamily="18" charset="0"/>
                <a:cs typeface="Times New Roman" pitchFamily="18" charset="0"/>
              </a:rPr>
              <a:t>động</a:t>
            </a:r>
            <a:r>
              <a:rPr lang="en-US" sz="2000" b="1" u="sng" dirty="0">
                <a:solidFill>
                  <a:srgbClr val="FF0000"/>
                </a:solidFill>
                <a:latin typeface="Times New Roman" pitchFamily="18" charset="0"/>
                <a:cs typeface="Times New Roman" pitchFamily="18" charset="0"/>
              </a:rPr>
              <a:t> </a:t>
            </a:r>
            <a:r>
              <a:rPr lang="en-US" sz="2000" b="1" u="sng" dirty="0" err="1">
                <a:solidFill>
                  <a:srgbClr val="FF0000"/>
                </a:solidFill>
                <a:latin typeface="Times New Roman" pitchFamily="18" charset="0"/>
                <a:cs typeface="Times New Roman" pitchFamily="18" charset="0"/>
              </a:rPr>
              <a:t>không</a:t>
            </a:r>
            <a:r>
              <a:rPr lang="en-US" sz="2000" b="1" u="sng" dirty="0">
                <a:solidFill>
                  <a:srgbClr val="FF0000"/>
                </a:solidFill>
                <a:latin typeface="Times New Roman" pitchFamily="18" charset="0"/>
                <a:cs typeface="Times New Roman" pitchFamily="18" charset="0"/>
              </a:rPr>
              <a:t> </a:t>
            </a:r>
            <a:r>
              <a:rPr lang="en-US" sz="2000" b="1" u="sng" dirty="0" err="1">
                <a:solidFill>
                  <a:srgbClr val="FF0000"/>
                </a:solidFill>
                <a:latin typeface="Times New Roman" pitchFamily="18" charset="0"/>
                <a:cs typeface="Times New Roman" pitchFamily="18" charset="0"/>
              </a:rPr>
              <a:t>đều</a:t>
            </a:r>
            <a:r>
              <a:rPr lang="en-US" sz="2000" b="1" u="sng" dirty="0">
                <a:solidFill>
                  <a:srgbClr val="FF0000"/>
                </a:solidFill>
                <a:latin typeface="Times New Roman" pitchFamily="18" charset="0"/>
                <a:cs typeface="Times New Roman" pitchFamily="18" charset="0"/>
              </a:rPr>
              <a:t>:</a:t>
            </a:r>
          </a:p>
        </p:txBody>
      </p:sp>
      <p:sp>
        <p:nvSpPr>
          <p:cNvPr id="7" name="Text Box 10"/>
          <p:cNvSpPr txBox="1">
            <a:spLocks noChangeArrowheads="1"/>
          </p:cNvSpPr>
          <p:nvPr/>
        </p:nvSpPr>
        <p:spPr bwMode="auto">
          <a:xfrm>
            <a:off x="304800" y="1196975"/>
            <a:ext cx="8534400" cy="11079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just"/>
            <a:r>
              <a:rPr lang="en-US" sz="2200" b="1" dirty="0">
                <a:solidFill>
                  <a:srgbClr val="0070C0"/>
                </a:solidFill>
                <a:latin typeface="Times New Roman" pitchFamily="18" charset="0"/>
              </a:rPr>
              <a:t>    </a:t>
            </a:r>
            <a:r>
              <a:rPr lang="en-US" sz="2200" b="1" dirty="0" err="1">
                <a:solidFill>
                  <a:srgbClr val="0070C0"/>
                </a:solidFill>
                <a:latin typeface="Times New Roman" pitchFamily="18" charset="0"/>
              </a:rPr>
              <a:t>Trên</a:t>
            </a:r>
            <a:r>
              <a:rPr lang="en-US" sz="2200" b="1" dirty="0">
                <a:solidFill>
                  <a:srgbClr val="0070C0"/>
                </a:solidFill>
                <a:latin typeface="Times New Roman" pitchFamily="18" charset="0"/>
              </a:rPr>
              <a:t> </a:t>
            </a:r>
            <a:r>
              <a:rPr lang="en-US" sz="2200" b="1" dirty="0" err="1">
                <a:solidFill>
                  <a:srgbClr val="0070C0"/>
                </a:solidFill>
                <a:latin typeface="Times New Roman" pitchFamily="18" charset="0"/>
              </a:rPr>
              <a:t>quãng</a:t>
            </a:r>
            <a:r>
              <a:rPr lang="en-US" sz="2200" b="1" dirty="0">
                <a:solidFill>
                  <a:srgbClr val="0070C0"/>
                </a:solidFill>
                <a:latin typeface="Times New Roman" pitchFamily="18" charset="0"/>
              </a:rPr>
              <a:t> </a:t>
            </a:r>
            <a:r>
              <a:rPr lang="en-US" sz="2200" b="1" dirty="0" err="1">
                <a:solidFill>
                  <a:srgbClr val="0070C0"/>
                </a:solidFill>
                <a:latin typeface="Times New Roman" pitchFamily="18" charset="0"/>
              </a:rPr>
              <a:t>đường</a:t>
            </a:r>
            <a:r>
              <a:rPr lang="en-US" sz="2200" b="1" dirty="0">
                <a:solidFill>
                  <a:srgbClr val="0070C0"/>
                </a:solidFill>
                <a:latin typeface="Times New Roman" pitchFamily="18" charset="0"/>
              </a:rPr>
              <a:t> AB, BC, CD, </a:t>
            </a:r>
            <a:r>
              <a:rPr lang="en-US" sz="2200" b="1" dirty="0" err="1">
                <a:solidFill>
                  <a:srgbClr val="0070C0"/>
                </a:solidFill>
                <a:latin typeface="Times New Roman" pitchFamily="18" charset="0"/>
              </a:rPr>
              <a:t>trung</a:t>
            </a:r>
            <a:r>
              <a:rPr lang="en-US" sz="2200" b="1" dirty="0">
                <a:solidFill>
                  <a:srgbClr val="0070C0"/>
                </a:solidFill>
                <a:latin typeface="Times New Roman" pitchFamily="18" charset="0"/>
              </a:rPr>
              <a:t> </a:t>
            </a:r>
            <a:r>
              <a:rPr lang="en-US" sz="2200" b="1" dirty="0" err="1">
                <a:solidFill>
                  <a:srgbClr val="0070C0"/>
                </a:solidFill>
                <a:latin typeface="Times New Roman" pitchFamily="18" charset="0"/>
              </a:rPr>
              <a:t>bình</a:t>
            </a:r>
            <a:r>
              <a:rPr lang="en-US" sz="2200" b="1" dirty="0">
                <a:solidFill>
                  <a:srgbClr val="0070C0"/>
                </a:solidFill>
                <a:latin typeface="Times New Roman" pitchFamily="18" charset="0"/>
              </a:rPr>
              <a:t> </a:t>
            </a:r>
            <a:r>
              <a:rPr lang="en-US" sz="2200" b="1" dirty="0" err="1">
                <a:solidFill>
                  <a:srgbClr val="0070C0"/>
                </a:solidFill>
                <a:latin typeface="Times New Roman" pitchFamily="18" charset="0"/>
              </a:rPr>
              <a:t>mỗi</a:t>
            </a:r>
            <a:r>
              <a:rPr lang="en-US" sz="2200" b="1" dirty="0">
                <a:solidFill>
                  <a:srgbClr val="0070C0"/>
                </a:solidFill>
                <a:latin typeface="Times New Roman" pitchFamily="18" charset="0"/>
              </a:rPr>
              <a:t> </a:t>
            </a:r>
            <a:r>
              <a:rPr lang="en-US" sz="2200" b="1" dirty="0" err="1">
                <a:solidFill>
                  <a:srgbClr val="0070C0"/>
                </a:solidFill>
                <a:latin typeface="Times New Roman" pitchFamily="18" charset="0"/>
              </a:rPr>
              <a:t>giây</a:t>
            </a:r>
            <a:r>
              <a:rPr lang="en-US" sz="2200" b="1" dirty="0">
                <a:solidFill>
                  <a:srgbClr val="0070C0"/>
                </a:solidFill>
                <a:latin typeface="Times New Roman" pitchFamily="18" charset="0"/>
              </a:rPr>
              <a:t> </a:t>
            </a:r>
            <a:r>
              <a:rPr lang="en-US" sz="2200" b="1" dirty="0" err="1">
                <a:solidFill>
                  <a:srgbClr val="0070C0"/>
                </a:solidFill>
                <a:latin typeface="Times New Roman" pitchFamily="18" charset="0"/>
              </a:rPr>
              <a:t>trục</a:t>
            </a:r>
            <a:r>
              <a:rPr lang="en-US" sz="2200" b="1" dirty="0">
                <a:solidFill>
                  <a:srgbClr val="0070C0"/>
                </a:solidFill>
                <a:latin typeface="Times New Roman" pitchFamily="18" charset="0"/>
              </a:rPr>
              <a:t> </a:t>
            </a:r>
            <a:r>
              <a:rPr lang="en-US" sz="2200" b="1" dirty="0" err="1">
                <a:solidFill>
                  <a:srgbClr val="0070C0"/>
                </a:solidFill>
                <a:latin typeface="Times New Roman" pitchFamily="18" charset="0"/>
              </a:rPr>
              <a:t>bánh</a:t>
            </a:r>
            <a:r>
              <a:rPr lang="en-US" sz="2200" b="1" dirty="0">
                <a:solidFill>
                  <a:srgbClr val="0070C0"/>
                </a:solidFill>
                <a:latin typeface="Times New Roman" pitchFamily="18" charset="0"/>
              </a:rPr>
              <a:t> </a:t>
            </a:r>
            <a:r>
              <a:rPr lang="en-US" sz="2200" b="1" dirty="0" err="1">
                <a:solidFill>
                  <a:srgbClr val="0070C0"/>
                </a:solidFill>
                <a:latin typeface="Times New Roman" pitchFamily="18" charset="0"/>
              </a:rPr>
              <a:t>xe</a:t>
            </a:r>
            <a:r>
              <a:rPr lang="en-US" sz="2200" b="1" dirty="0">
                <a:solidFill>
                  <a:srgbClr val="0070C0"/>
                </a:solidFill>
                <a:latin typeface="Times New Roman" pitchFamily="18" charset="0"/>
              </a:rPr>
              <a:t> </a:t>
            </a:r>
            <a:r>
              <a:rPr lang="en-US" sz="2200" b="1" dirty="0" err="1">
                <a:solidFill>
                  <a:srgbClr val="0070C0"/>
                </a:solidFill>
                <a:latin typeface="Times New Roman" pitchFamily="18" charset="0"/>
              </a:rPr>
              <a:t>lăn</a:t>
            </a:r>
            <a:r>
              <a:rPr lang="en-US" sz="2200" b="1" dirty="0">
                <a:solidFill>
                  <a:srgbClr val="0070C0"/>
                </a:solidFill>
                <a:latin typeface="Times New Roman" pitchFamily="18" charset="0"/>
              </a:rPr>
              <a:t> </a:t>
            </a:r>
            <a:r>
              <a:rPr lang="en-US" sz="2200" b="1" dirty="0" err="1">
                <a:solidFill>
                  <a:srgbClr val="0070C0"/>
                </a:solidFill>
                <a:latin typeface="Times New Roman" pitchFamily="18" charset="0"/>
              </a:rPr>
              <a:t>được</a:t>
            </a:r>
            <a:r>
              <a:rPr lang="en-US" sz="2200" b="1" dirty="0">
                <a:solidFill>
                  <a:srgbClr val="0070C0"/>
                </a:solidFill>
                <a:latin typeface="Times New Roman" pitchFamily="18" charset="0"/>
              </a:rPr>
              <a:t> </a:t>
            </a:r>
            <a:r>
              <a:rPr lang="en-US" sz="2200" b="1" dirty="0" err="1">
                <a:solidFill>
                  <a:srgbClr val="0070C0"/>
                </a:solidFill>
                <a:latin typeface="Times New Roman" pitchFamily="18" charset="0"/>
              </a:rPr>
              <a:t>bao</a:t>
            </a:r>
            <a:r>
              <a:rPr lang="en-US" sz="2200" b="1" dirty="0">
                <a:solidFill>
                  <a:srgbClr val="0070C0"/>
                </a:solidFill>
                <a:latin typeface="Times New Roman" pitchFamily="18" charset="0"/>
              </a:rPr>
              <a:t> </a:t>
            </a:r>
            <a:r>
              <a:rPr lang="en-US" sz="2200" b="1" dirty="0" err="1">
                <a:solidFill>
                  <a:srgbClr val="0070C0"/>
                </a:solidFill>
                <a:latin typeface="Times New Roman" pitchFamily="18" charset="0"/>
              </a:rPr>
              <a:t>nhiêu</a:t>
            </a:r>
            <a:r>
              <a:rPr lang="en-US" sz="2200" b="1" dirty="0">
                <a:solidFill>
                  <a:srgbClr val="0070C0"/>
                </a:solidFill>
                <a:latin typeface="Times New Roman" pitchFamily="18" charset="0"/>
              </a:rPr>
              <a:t> </a:t>
            </a:r>
            <a:r>
              <a:rPr lang="en-US" sz="2200" b="1" dirty="0" err="1">
                <a:solidFill>
                  <a:srgbClr val="0070C0"/>
                </a:solidFill>
                <a:latin typeface="Times New Roman" pitchFamily="18" charset="0"/>
              </a:rPr>
              <a:t>mét</a:t>
            </a:r>
            <a:r>
              <a:rPr lang="en-US" sz="2200" b="1" dirty="0">
                <a:solidFill>
                  <a:srgbClr val="0070C0"/>
                </a:solidFill>
                <a:latin typeface="Times New Roman" pitchFamily="18" charset="0"/>
              </a:rPr>
              <a:t> </a:t>
            </a:r>
            <a:r>
              <a:rPr lang="en-US" sz="2200" b="1" dirty="0" err="1">
                <a:solidFill>
                  <a:srgbClr val="0070C0"/>
                </a:solidFill>
                <a:latin typeface="Times New Roman" pitchFamily="18" charset="0"/>
              </a:rPr>
              <a:t>thì</a:t>
            </a:r>
            <a:r>
              <a:rPr lang="en-US" sz="2200" b="1" dirty="0">
                <a:solidFill>
                  <a:srgbClr val="0070C0"/>
                </a:solidFill>
                <a:latin typeface="Times New Roman" pitchFamily="18" charset="0"/>
              </a:rPr>
              <a:t> ta </a:t>
            </a:r>
            <a:r>
              <a:rPr lang="en-US" sz="2200" b="1" dirty="0" err="1">
                <a:solidFill>
                  <a:srgbClr val="0070C0"/>
                </a:solidFill>
                <a:latin typeface="Times New Roman" pitchFamily="18" charset="0"/>
              </a:rPr>
              <a:t>nói</a:t>
            </a:r>
            <a:r>
              <a:rPr lang="en-US" sz="2200" b="1" dirty="0">
                <a:solidFill>
                  <a:srgbClr val="0070C0"/>
                </a:solidFill>
                <a:latin typeface="Times New Roman" pitchFamily="18" charset="0"/>
              </a:rPr>
              <a:t> </a:t>
            </a:r>
            <a:r>
              <a:rPr lang="en-US" sz="2200" b="1" dirty="0" err="1">
                <a:solidFill>
                  <a:srgbClr val="0070C0"/>
                </a:solidFill>
                <a:latin typeface="Times New Roman" pitchFamily="18" charset="0"/>
              </a:rPr>
              <a:t>vận</a:t>
            </a:r>
            <a:r>
              <a:rPr lang="en-US" sz="2200" b="1" dirty="0">
                <a:solidFill>
                  <a:srgbClr val="0070C0"/>
                </a:solidFill>
                <a:latin typeface="Times New Roman" pitchFamily="18" charset="0"/>
              </a:rPr>
              <a:t> </a:t>
            </a:r>
            <a:r>
              <a:rPr lang="en-US" sz="2200" b="1" dirty="0" err="1">
                <a:solidFill>
                  <a:srgbClr val="0070C0"/>
                </a:solidFill>
                <a:latin typeface="Times New Roman" pitchFamily="18" charset="0"/>
              </a:rPr>
              <a:t>tốc</a:t>
            </a:r>
            <a:r>
              <a:rPr lang="en-US" sz="2200" b="1" dirty="0">
                <a:solidFill>
                  <a:srgbClr val="0070C0"/>
                </a:solidFill>
                <a:latin typeface="Times New Roman" pitchFamily="18" charset="0"/>
              </a:rPr>
              <a:t> </a:t>
            </a:r>
            <a:r>
              <a:rPr lang="en-US" sz="2200" b="1" dirty="0" err="1">
                <a:solidFill>
                  <a:srgbClr val="0070C0"/>
                </a:solidFill>
                <a:latin typeface="Times New Roman" pitchFamily="18" charset="0"/>
              </a:rPr>
              <a:t>trung</a:t>
            </a:r>
            <a:r>
              <a:rPr lang="en-US" sz="2200" b="1" dirty="0">
                <a:solidFill>
                  <a:srgbClr val="0070C0"/>
                </a:solidFill>
                <a:latin typeface="Times New Roman" pitchFamily="18" charset="0"/>
              </a:rPr>
              <a:t> </a:t>
            </a:r>
            <a:r>
              <a:rPr lang="en-US" sz="2200" b="1" dirty="0" err="1">
                <a:solidFill>
                  <a:srgbClr val="0070C0"/>
                </a:solidFill>
                <a:latin typeface="Times New Roman" pitchFamily="18" charset="0"/>
              </a:rPr>
              <a:t>bình</a:t>
            </a:r>
            <a:r>
              <a:rPr lang="en-US" sz="2200" b="1" dirty="0">
                <a:solidFill>
                  <a:srgbClr val="0070C0"/>
                </a:solidFill>
                <a:latin typeface="Times New Roman" pitchFamily="18" charset="0"/>
              </a:rPr>
              <a:t> </a:t>
            </a:r>
            <a:r>
              <a:rPr lang="en-US" sz="2200" b="1" dirty="0" err="1">
                <a:solidFill>
                  <a:srgbClr val="0070C0"/>
                </a:solidFill>
                <a:latin typeface="Times New Roman" pitchFamily="18" charset="0"/>
              </a:rPr>
              <a:t>của</a:t>
            </a:r>
            <a:r>
              <a:rPr lang="en-US" sz="2200" b="1" dirty="0">
                <a:solidFill>
                  <a:srgbClr val="0070C0"/>
                </a:solidFill>
                <a:latin typeface="Times New Roman" pitchFamily="18" charset="0"/>
              </a:rPr>
              <a:t> </a:t>
            </a:r>
            <a:r>
              <a:rPr lang="en-US" sz="2200" b="1" dirty="0" err="1">
                <a:solidFill>
                  <a:srgbClr val="0070C0"/>
                </a:solidFill>
                <a:latin typeface="Times New Roman" pitchFamily="18" charset="0"/>
              </a:rPr>
              <a:t>trục</a:t>
            </a:r>
            <a:r>
              <a:rPr lang="en-US" sz="2200" b="1" dirty="0">
                <a:solidFill>
                  <a:srgbClr val="0070C0"/>
                </a:solidFill>
                <a:latin typeface="Times New Roman" pitchFamily="18" charset="0"/>
              </a:rPr>
              <a:t> </a:t>
            </a:r>
            <a:r>
              <a:rPr lang="en-US" sz="2200" b="1" dirty="0" err="1">
                <a:solidFill>
                  <a:srgbClr val="0070C0"/>
                </a:solidFill>
                <a:latin typeface="Times New Roman" pitchFamily="18" charset="0"/>
              </a:rPr>
              <a:t>bánh</a:t>
            </a:r>
            <a:r>
              <a:rPr lang="en-US" sz="2200" b="1" dirty="0">
                <a:solidFill>
                  <a:srgbClr val="0070C0"/>
                </a:solidFill>
                <a:latin typeface="Times New Roman" pitchFamily="18" charset="0"/>
              </a:rPr>
              <a:t> </a:t>
            </a:r>
            <a:r>
              <a:rPr lang="en-US" sz="2200" b="1" dirty="0" err="1">
                <a:solidFill>
                  <a:srgbClr val="0070C0"/>
                </a:solidFill>
                <a:latin typeface="Times New Roman" pitchFamily="18" charset="0"/>
              </a:rPr>
              <a:t>xe</a:t>
            </a:r>
            <a:r>
              <a:rPr lang="en-US" sz="2200" b="1" dirty="0">
                <a:solidFill>
                  <a:srgbClr val="0070C0"/>
                </a:solidFill>
                <a:latin typeface="Times New Roman" pitchFamily="18" charset="0"/>
              </a:rPr>
              <a:t> </a:t>
            </a:r>
            <a:r>
              <a:rPr lang="en-US" sz="2200" b="1" dirty="0" err="1">
                <a:solidFill>
                  <a:srgbClr val="0070C0"/>
                </a:solidFill>
                <a:latin typeface="Times New Roman" pitchFamily="18" charset="0"/>
              </a:rPr>
              <a:t>trên</a:t>
            </a:r>
            <a:r>
              <a:rPr lang="en-US" sz="2200" b="1" dirty="0">
                <a:solidFill>
                  <a:srgbClr val="0070C0"/>
                </a:solidFill>
                <a:latin typeface="Times New Roman" pitchFamily="18" charset="0"/>
              </a:rPr>
              <a:t> </a:t>
            </a:r>
            <a:r>
              <a:rPr lang="en-US" sz="2200" b="1" dirty="0" err="1">
                <a:solidFill>
                  <a:srgbClr val="0070C0"/>
                </a:solidFill>
                <a:latin typeface="Times New Roman" pitchFamily="18" charset="0"/>
              </a:rPr>
              <a:t>mỗi</a:t>
            </a:r>
            <a:r>
              <a:rPr lang="en-US" sz="2200" b="1" dirty="0">
                <a:solidFill>
                  <a:srgbClr val="0070C0"/>
                </a:solidFill>
                <a:latin typeface="Times New Roman" pitchFamily="18" charset="0"/>
              </a:rPr>
              <a:t> </a:t>
            </a:r>
            <a:r>
              <a:rPr lang="en-US" sz="2200" b="1" dirty="0" err="1">
                <a:solidFill>
                  <a:srgbClr val="0070C0"/>
                </a:solidFill>
                <a:latin typeface="Times New Roman" pitchFamily="18" charset="0"/>
              </a:rPr>
              <a:t>quãng</a:t>
            </a:r>
            <a:r>
              <a:rPr lang="en-US" sz="2200" b="1" dirty="0">
                <a:solidFill>
                  <a:srgbClr val="0070C0"/>
                </a:solidFill>
                <a:latin typeface="Times New Roman" pitchFamily="18" charset="0"/>
              </a:rPr>
              <a:t> </a:t>
            </a:r>
            <a:r>
              <a:rPr lang="en-US" sz="2200" b="1" dirty="0" err="1">
                <a:solidFill>
                  <a:srgbClr val="0070C0"/>
                </a:solidFill>
                <a:latin typeface="Times New Roman" pitchFamily="18" charset="0"/>
              </a:rPr>
              <a:t>đường</a:t>
            </a:r>
            <a:r>
              <a:rPr lang="en-US" sz="2200" b="1" dirty="0">
                <a:solidFill>
                  <a:srgbClr val="0070C0"/>
                </a:solidFill>
                <a:latin typeface="Times New Roman" pitchFamily="18" charset="0"/>
              </a:rPr>
              <a:t> </a:t>
            </a:r>
            <a:r>
              <a:rPr lang="en-US" sz="2200" b="1" dirty="0" err="1">
                <a:solidFill>
                  <a:srgbClr val="0070C0"/>
                </a:solidFill>
                <a:latin typeface="Times New Roman" pitchFamily="18" charset="0"/>
              </a:rPr>
              <a:t>đó</a:t>
            </a:r>
            <a:r>
              <a:rPr lang="en-US" sz="2200" b="1" dirty="0">
                <a:solidFill>
                  <a:srgbClr val="0070C0"/>
                </a:solidFill>
                <a:latin typeface="Times New Roman" pitchFamily="18" charset="0"/>
              </a:rPr>
              <a:t> </a:t>
            </a:r>
            <a:r>
              <a:rPr lang="en-US" sz="2200" b="1" dirty="0" err="1">
                <a:solidFill>
                  <a:srgbClr val="0070C0"/>
                </a:solidFill>
                <a:latin typeface="Times New Roman" pitchFamily="18" charset="0"/>
              </a:rPr>
              <a:t>là</a:t>
            </a:r>
            <a:r>
              <a:rPr lang="en-US" sz="2200" b="1" dirty="0">
                <a:solidFill>
                  <a:srgbClr val="0070C0"/>
                </a:solidFill>
                <a:latin typeface="Times New Roman" pitchFamily="18" charset="0"/>
              </a:rPr>
              <a:t> </a:t>
            </a:r>
            <a:r>
              <a:rPr lang="en-US" sz="2200" b="1" dirty="0" err="1">
                <a:solidFill>
                  <a:srgbClr val="0070C0"/>
                </a:solidFill>
                <a:latin typeface="Times New Roman" pitchFamily="18" charset="0"/>
              </a:rPr>
              <a:t>bấy</a:t>
            </a:r>
            <a:r>
              <a:rPr lang="en-US" sz="2200" b="1" dirty="0">
                <a:solidFill>
                  <a:srgbClr val="0070C0"/>
                </a:solidFill>
                <a:latin typeface="Times New Roman" pitchFamily="18" charset="0"/>
              </a:rPr>
              <a:t> </a:t>
            </a:r>
            <a:r>
              <a:rPr lang="en-US" sz="2200" b="1" dirty="0" err="1">
                <a:solidFill>
                  <a:srgbClr val="0070C0"/>
                </a:solidFill>
                <a:latin typeface="Times New Roman" pitchFamily="18" charset="0"/>
              </a:rPr>
              <a:t>nhiêu</a:t>
            </a:r>
            <a:r>
              <a:rPr lang="en-US" sz="2200" b="1" dirty="0">
                <a:solidFill>
                  <a:srgbClr val="0070C0"/>
                </a:solidFill>
                <a:latin typeface="Times New Roman" pitchFamily="18" charset="0"/>
              </a:rPr>
              <a:t> </a:t>
            </a:r>
            <a:r>
              <a:rPr lang="en-US" sz="2200" b="1" dirty="0" err="1">
                <a:solidFill>
                  <a:srgbClr val="0070C0"/>
                </a:solidFill>
                <a:latin typeface="Times New Roman" pitchFamily="18" charset="0"/>
              </a:rPr>
              <a:t>mét</a:t>
            </a:r>
            <a:r>
              <a:rPr lang="en-US" sz="2200" b="1" dirty="0">
                <a:solidFill>
                  <a:srgbClr val="0070C0"/>
                </a:solidFill>
                <a:latin typeface="Times New Roman" pitchFamily="18" charset="0"/>
              </a:rPr>
              <a:t> </a:t>
            </a:r>
            <a:r>
              <a:rPr lang="en-US" sz="2200" b="1" dirty="0" err="1">
                <a:solidFill>
                  <a:srgbClr val="0070C0"/>
                </a:solidFill>
                <a:latin typeface="Times New Roman" pitchFamily="18" charset="0"/>
              </a:rPr>
              <a:t>trên</a:t>
            </a:r>
            <a:r>
              <a:rPr lang="en-US" sz="2200" b="1" dirty="0">
                <a:solidFill>
                  <a:srgbClr val="0070C0"/>
                </a:solidFill>
                <a:latin typeface="Times New Roman" pitchFamily="18" charset="0"/>
              </a:rPr>
              <a:t> </a:t>
            </a:r>
            <a:r>
              <a:rPr lang="en-US" sz="2200" b="1" dirty="0" err="1">
                <a:solidFill>
                  <a:srgbClr val="0070C0"/>
                </a:solidFill>
                <a:latin typeface="Times New Roman" pitchFamily="18" charset="0"/>
              </a:rPr>
              <a:t>giây</a:t>
            </a:r>
            <a:r>
              <a:rPr lang="en-US" sz="2200" b="1" dirty="0">
                <a:solidFill>
                  <a:srgbClr val="0070C0"/>
                </a:solidFill>
                <a:latin typeface="Times New Roman" pitchFamily="18" charset="0"/>
              </a:rPr>
              <a:t>.</a:t>
            </a:r>
          </a:p>
        </p:txBody>
      </p:sp>
      <p:sp>
        <p:nvSpPr>
          <p:cNvPr id="8" name="Text Box 11"/>
          <p:cNvSpPr txBox="1">
            <a:spLocks noChangeArrowheads="1"/>
          </p:cNvSpPr>
          <p:nvPr/>
        </p:nvSpPr>
        <p:spPr bwMode="auto">
          <a:xfrm>
            <a:off x="304800" y="2339975"/>
            <a:ext cx="8534400" cy="1107996"/>
          </a:xfrm>
          <a:prstGeom prst="rect">
            <a:avLst/>
          </a:prstGeom>
          <a:ln/>
        </p:spPr>
        <p:style>
          <a:lnRef idx="2">
            <a:schemeClr val="accent4"/>
          </a:lnRef>
          <a:fillRef idx="1">
            <a:schemeClr val="lt1"/>
          </a:fillRef>
          <a:effectRef idx="0">
            <a:schemeClr val="accent4"/>
          </a:effectRef>
          <a:fontRef idx="minor">
            <a:schemeClr val="dk1"/>
          </a:fontRef>
        </p:style>
        <p:txBody>
          <a:bodyPr>
            <a:spAutoFit/>
          </a:bodyPr>
          <a:lstStyle/>
          <a:p>
            <a:pPr algn="just"/>
            <a:r>
              <a:rPr lang="en-US" sz="2200" b="1" dirty="0">
                <a:solidFill>
                  <a:srgbClr val="FF0000"/>
                </a:solidFill>
                <a:latin typeface="Times New Roman" pitchFamily="18" charset="0"/>
              </a:rPr>
              <a:t>C3:</a:t>
            </a:r>
            <a:r>
              <a:rPr lang="en-US" sz="2200" b="1" dirty="0">
                <a:solidFill>
                  <a:srgbClr val="00FFFF"/>
                </a:solidFill>
                <a:latin typeface="Times New Roman" pitchFamily="18" charset="0"/>
              </a:rPr>
              <a:t> </a:t>
            </a:r>
            <a:r>
              <a:rPr lang="en-US" sz="2200" b="1" dirty="0" err="1">
                <a:solidFill>
                  <a:schemeClr val="tx1"/>
                </a:solidFill>
                <a:latin typeface="Times New Roman" pitchFamily="18" charset="0"/>
              </a:rPr>
              <a:t>Hãy</a:t>
            </a:r>
            <a:r>
              <a:rPr lang="en-US" sz="2200" b="1" dirty="0">
                <a:solidFill>
                  <a:schemeClr val="tx1"/>
                </a:solidFill>
                <a:latin typeface="Times New Roman" pitchFamily="18" charset="0"/>
              </a:rPr>
              <a:t> </a:t>
            </a:r>
            <a:r>
              <a:rPr lang="en-US" sz="2200" b="1" dirty="0" err="1">
                <a:solidFill>
                  <a:schemeClr val="tx1"/>
                </a:solidFill>
                <a:latin typeface="Times New Roman" pitchFamily="18" charset="0"/>
              </a:rPr>
              <a:t>tính</a:t>
            </a:r>
            <a:r>
              <a:rPr lang="en-US" sz="2200" b="1" dirty="0">
                <a:solidFill>
                  <a:schemeClr val="tx1"/>
                </a:solidFill>
                <a:latin typeface="Times New Roman" pitchFamily="18" charset="0"/>
              </a:rPr>
              <a:t> </a:t>
            </a:r>
            <a:r>
              <a:rPr lang="en-US" sz="2200" b="1" dirty="0" err="1">
                <a:solidFill>
                  <a:schemeClr val="tx1"/>
                </a:solidFill>
                <a:latin typeface="Times New Roman" pitchFamily="18" charset="0"/>
              </a:rPr>
              <a:t>độ</a:t>
            </a:r>
            <a:r>
              <a:rPr lang="en-US" sz="2200" b="1" dirty="0">
                <a:solidFill>
                  <a:schemeClr val="tx1"/>
                </a:solidFill>
                <a:latin typeface="Times New Roman" pitchFamily="18" charset="0"/>
              </a:rPr>
              <a:t> </a:t>
            </a:r>
            <a:r>
              <a:rPr lang="en-US" sz="2200" b="1" dirty="0" err="1">
                <a:solidFill>
                  <a:schemeClr val="tx1"/>
                </a:solidFill>
                <a:latin typeface="Times New Roman" pitchFamily="18" charset="0"/>
              </a:rPr>
              <a:t>lớn</a:t>
            </a:r>
            <a:r>
              <a:rPr lang="en-US" sz="2200" b="1" dirty="0">
                <a:solidFill>
                  <a:schemeClr val="tx1"/>
                </a:solidFill>
                <a:latin typeface="Times New Roman" pitchFamily="18" charset="0"/>
              </a:rPr>
              <a:t> </a:t>
            </a:r>
            <a:r>
              <a:rPr lang="en-US" sz="2200" b="1" dirty="0" err="1">
                <a:solidFill>
                  <a:schemeClr val="tx1"/>
                </a:solidFill>
                <a:latin typeface="Times New Roman" pitchFamily="18" charset="0"/>
              </a:rPr>
              <a:t>của</a:t>
            </a:r>
            <a:r>
              <a:rPr lang="en-US" sz="2200" b="1" dirty="0">
                <a:solidFill>
                  <a:schemeClr val="tx1"/>
                </a:solidFill>
                <a:latin typeface="Times New Roman" pitchFamily="18" charset="0"/>
              </a:rPr>
              <a:t> </a:t>
            </a:r>
            <a:r>
              <a:rPr lang="en-US" sz="2200" b="1" dirty="0" err="1">
                <a:solidFill>
                  <a:schemeClr val="tx1"/>
                </a:solidFill>
                <a:latin typeface="Times New Roman" pitchFamily="18" charset="0"/>
              </a:rPr>
              <a:t>vận</a:t>
            </a:r>
            <a:r>
              <a:rPr lang="en-US" sz="2200" b="1" dirty="0">
                <a:solidFill>
                  <a:schemeClr val="tx1"/>
                </a:solidFill>
                <a:latin typeface="Times New Roman" pitchFamily="18" charset="0"/>
              </a:rPr>
              <a:t> </a:t>
            </a:r>
            <a:r>
              <a:rPr lang="en-US" sz="2200" b="1" dirty="0" err="1">
                <a:solidFill>
                  <a:schemeClr val="tx1"/>
                </a:solidFill>
                <a:latin typeface="Times New Roman" pitchFamily="18" charset="0"/>
              </a:rPr>
              <a:t>tốc</a:t>
            </a:r>
            <a:r>
              <a:rPr lang="en-US" sz="2200" b="1" dirty="0">
                <a:solidFill>
                  <a:schemeClr val="tx1"/>
                </a:solidFill>
                <a:latin typeface="Times New Roman" pitchFamily="18" charset="0"/>
              </a:rPr>
              <a:t> </a:t>
            </a:r>
            <a:r>
              <a:rPr lang="en-US" sz="2200" b="1" dirty="0" err="1">
                <a:solidFill>
                  <a:schemeClr val="tx1"/>
                </a:solidFill>
                <a:latin typeface="Times New Roman" pitchFamily="18" charset="0"/>
              </a:rPr>
              <a:t>trung</a:t>
            </a:r>
            <a:r>
              <a:rPr lang="en-US" sz="2200" b="1" dirty="0">
                <a:solidFill>
                  <a:schemeClr val="tx1"/>
                </a:solidFill>
                <a:latin typeface="Times New Roman" pitchFamily="18" charset="0"/>
              </a:rPr>
              <a:t> </a:t>
            </a:r>
            <a:r>
              <a:rPr lang="en-US" sz="2200" b="1" dirty="0" err="1">
                <a:solidFill>
                  <a:schemeClr val="tx1"/>
                </a:solidFill>
                <a:latin typeface="Times New Roman" pitchFamily="18" charset="0"/>
              </a:rPr>
              <a:t>bình</a:t>
            </a:r>
            <a:r>
              <a:rPr lang="en-US" sz="2200" b="1" dirty="0">
                <a:solidFill>
                  <a:schemeClr val="tx1"/>
                </a:solidFill>
                <a:latin typeface="Times New Roman" pitchFamily="18" charset="0"/>
              </a:rPr>
              <a:t> </a:t>
            </a:r>
            <a:r>
              <a:rPr lang="en-US" sz="2200" b="1" dirty="0" err="1">
                <a:solidFill>
                  <a:schemeClr val="tx1"/>
                </a:solidFill>
                <a:latin typeface="Times New Roman" pitchFamily="18" charset="0"/>
              </a:rPr>
              <a:t>của</a:t>
            </a:r>
            <a:r>
              <a:rPr lang="en-US" sz="2200" b="1" dirty="0">
                <a:solidFill>
                  <a:schemeClr val="tx1"/>
                </a:solidFill>
                <a:latin typeface="Times New Roman" pitchFamily="18" charset="0"/>
              </a:rPr>
              <a:t> </a:t>
            </a:r>
            <a:r>
              <a:rPr lang="en-US" sz="2200" b="1" dirty="0" err="1">
                <a:solidFill>
                  <a:schemeClr val="tx1"/>
                </a:solidFill>
                <a:latin typeface="Times New Roman" pitchFamily="18" charset="0"/>
              </a:rPr>
              <a:t>trục</a:t>
            </a:r>
            <a:r>
              <a:rPr lang="en-US" sz="2200" b="1" dirty="0">
                <a:solidFill>
                  <a:schemeClr val="tx1"/>
                </a:solidFill>
                <a:latin typeface="Times New Roman" pitchFamily="18" charset="0"/>
              </a:rPr>
              <a:t> </a:t>
            </a:r>
            <a:r>
              <a:rPr lang="en-US" sz="2200" b="1" dirty="0" err="1">
                <a:solidFill>
                  <a:schemeClr val="tx1"/>
                </a:solidFill>
                <a:latin typeface="Times New Roman" pitchFamily="18" charset="0"/>
              </a:rPr>
              <a:t>bánh</a:t>
            </a:r>
            <a:r>
              <a:rPr lang="en-US" sz="2200" b="1" dirty="0">
                <a:solidFill>
                  <a:schemeClr val="tx1"/>
                </a:solidFill>
                <a:latin typeface="Times New Roman" pitchFamily="18" charset="0"/>
              </a:rPr>
              <a:t> </a:t>
            </a:r>
            <a:r>
              <a:rPr lang="en-US" sz="2200" b="1" dirty="0" err="1">
                <a:solidFill>
                  <a:schemeClr val="tx1"/>
                </a:solidFill>
                <a:latin typeface="Times New Roman" pitchFamily="18" charset="0"/>
              </a:rPr>
              <a:t>xe</a:t>
            </a:r>
            <a:r>
              <a:rPr lang="en-US" sz="2200" b="1" dirty="0">
                <a:solidFill>
                  <a:schemeClr val="tx1"/>
                </a:solidFill>
                <a:latin typeface="Times New Roman" pitchFamily="18" charset="0"/>
              </a:rPr>
              <a:t> </a:t>
            </a:r>
            <a:r>
              <a:rPr lang="en-US" sz="2200" b="1" dirty="0" err="1">
                <a:solidFill>
                  <a:schemeClr val="tx1"/>
                </a:solidFill>
                <a:latin typeface="Times New Roman" pitchFamily="18" charset="0"/>
              </a:rPr>
              <a:t>trên</a:t>
            </a:r>
            <a:r>
              <a:rPr lang="en-US" sz="2200" b="1" dirty="0">
                <a:solidFill>
                  <a:schemeClr val="tx1"/>
                </a:solidFill>
                <a:latin typeface="Times New Roman" pitchFamily="18" charset="0"/>
              </a:rPr>
              <a:t> </a:t>
            </a:r>
            <a:r>
              <a:rPr lang="en-US" sz="2200" b="1" dirty="0" err="1">
                <a:solidFill>
                  <a:schemeClr val="tx1"/>
                </a:solidFill>
                <a:latin typeface="Times New Roman" pitchFamily="18" charset="0"/>
              </a:rPr>
              <a:t>mỗi</a:t>
            </a:r>
            <a:r>
              <a:rPr lang="en-US" sz="2200" b="1" dirty="0">
                <a:solidFill>
                  <a:schemeClr val="tx1"/>
                </a:solidFill>
                <a:latin typeface="Times New Roman" pitchFamily="18" charset="0"/>
              </a:rPr>
              <a:t> </a:t>
            </a:r>
            <a:r>
              <a:rPr lang="en-US" sz="2200" b="1" dirty="0" err="1" smtClean="0">
                <a:solidFill>
                  <a:schemeClr val="tx1"/>
                </a:solidFill>
                <a:latin typeface="Times New Roman" pitchFamily="18" charset="0"/>
              </a:rPr>
              <a:t>quãng</a:t>
            </a:r>
            <a:r>
              <a:rPr lang="en-US" sz="2200" b="1" dirty="0" smtClean="0">
                <a:solidFill>
                  <a:schemeClr val="tx1"/>
                </a:solidFill>
                <a:latin typeface="Times New Roman" pitchFamily="18" charset="0"/>
              </a:rPr>
              <a:t> </a:t>
            </a:r>
            <a:r>
              <a:rPr lang="en-US" sz="2200" b="1" dirty="0" err="1">
                <a:solidFill>
                  <a:schemeClr val="tx1"/>
                </a:solidFill>
                <a:latin typeface="Times New Roman" pitchFamily="18" charset="0"/>
              </a:rPr>
              <a:t>đường</a:t>
            </a:r>
            <a:r>
              <a:rPr lang="en-US" sz="2200" b="1" dirty="0">
                <a:solidFill>
                  <a:schemeClr val="tx1"/>
                </a:solidFill>
                <a:latin typeface="Times New Roman" pitchFamily="18" charset="0"/>
              </a:rPr>
              <a:t> </a:t>
            </a:r>
            <a:r>
              <a:rPr lang="en-US" sz="2200" b="1" dirty="0" err="1">
                <a:solidFill>
                  <a:schemeClr val="tx1"/>
                </a:solidFill>
                <a:latin typeface="Times New Roman" pitchFamily="18" charset="0"/>
              </a:rPr>
              <a:t>từ</a:t>
            </a:r>
            <a:r>
              <a:rPr lang="en-US" sz="2200" b="1" dirty="0">
                <a:solidFill>
                  <a:schemeClr val="tx1"/>
                </a:solidFill>
                <a:latin typeface="Times New Roman" pitchFamily="18" charset="0"/>
              </a:rPr>
              <a:t> A </a:t>
            </a:r>
            <a:r>
              <a:rPr lang="en-US" sz="2200" b="1" dirty="0" err="1">
                <a:solidFill>
                  <a:schemeClr val="tx1"/>
                </a:solidFill>
                <a:latin typeface="Times New Roman" pitchFamily="18" charset="0"/>
              </a:rPr>
              <a:t>đến</a:t>
            </a:r>
            <a:r>
              <a:rPr lang="en-US" sz="2200" b="1" dirty="0">
                <a:solidFill>
                  <a:schemeClr val="tx1"/>
                </a:solidFill>
                <a:latin typeface="Times New Roman" pitchFamily="18" charset="0"/>
              </a:rPr>
              <a:t> D. </a:t>
            </a:r>
            <a:r>
              <a:rPr lang="en-US" sz="2200" b="1" dirty="0" err="1">
                <a:solidFill>
                  <a:schemeClr val="tx1"/>
                </a:solidFill>
                <a:latin typeface="Times New Roman" pitchFamily="18" charset="0"/>
              </a:rPr>
              <a:t>Trục</a:t>
            </a:r>
            <a:r>
              <a:rPr lang="en-US" sz="2200" b="1" dirty="0">
                <a:solidFill>
                  <a:schemeClr val="tx1"/>
                </a:solidFill>
                <a:latin typeface="Times New Roman" pitchFamily="18" charset="0"/>
              </a:rPr>
              <a:t> </a:t>
            </a:r>
            <a:r>
              <a:rPr lang="en-US" sz="2200" b="1" dirty="0" err="1">
                <a:solidFill>
                  <a:schemeClr val="tx1"/>
                </a:solidFill>
                <a:latin typeface="Times New Roman" pitchFamily="18" charset="0"/>
              </a:rPr>
              <a:t>bánh</a:t>
            </a:r>
            <a:r>
              <a:rPr lang="en-US" sz="2200" b="1" dirty="0">
                <a:solidFill>
                  <a:schemeClr val="tx1"/>
                </a:solidFill>
                <a:latin typeface="Times New Roman" pitchFamily="18" charset="0"/>
              </a:rPr>
              <a:t> </a:t>
            </a:r>
            <a:r>
              <a:rPr lang="en-US" sz="2200" b="1" dirty="0" err="1">
                <a:solidFill>
                  <a:schemeClr val="tx1"/>
                </a:solidFill>
                <a:latin typeface="Times New Roman" pitchFamily="18" charset="0"/>
              </a:rPr>
              <a:t>xe</a:t>
            </a:r>
            <a:r>
              <a:rPr lang="en-US" sz="2200" b="1" dirty="0">
                <a:solidFill>
                  <a:schemeClr val="tx1"/>
                </a:solidFill>
                <a:latin typeface="Times New Roman" pitchFamily="18" charset="0"/>
              </a:rPr>
              <a:t> </a:t>
            </a:r>
            <a:r>
              <a:rPr lang="en-US" sz="2200" b="1" dirty="0" err="1">
                <a:solidFill>
                  <a:schemeClr val="tx1"/>
                </a:solidFill>
                <a:latin typeface="Times New Roman" pitchFamily="18" charset="0"/>
              </a:rPr>
              <a:t>chuyển</a:t>
            </a:r>
            <a:r>
              <a:rPr lang="en-US" sz="2200" b="1" dirty="0">
                <a:solidFill>
                  <a:schemeClr val="tx1"/>
                </a:solidFill>
                <a:latin typeface="Times New Roman" pitchFamily="18" charset="0"/>
              </a:rPr>
              <a:t> </a:t>
            </a:r>
            <a:r>
              <a:rPr lang="en-US" sz="2200" b="1" dirty="0" err="1">
                <a:solidFill>
                  <a:schemeClr val="tx1"/>
                </a:solidFill>
                <a:latin typeface="Times New Roman" pitchFamily="18" charset="0"/>
              </a:rPr>
              <a:t>động</a:t>
            </a:r>
            <a:r>
              <a:rPr lang="en-US" sz="2200" b="1" dirty="0">
                <a:solidFill>
                  <a:schemeClr val="tx1"/>
                </a:solidFill>
                <a:latin typeface="Times New Roman" pitchFamily="18" charset="0"/>
              </a:rPr>
              <a:t> </a:t>
            </a:r>
            <a:r>
              <a:rPr lang="en-US" sz="2200" b="1" dirty="0" err="1">
                <a:solidFill>
                  <a:schemeClr val="tx1"/>
                </a:solidFill>
                <a:latin typeface="Times New Roman" pitchFamily="18" charset="0"/>
              </a:rPr>
              <a:t>nhanh</a:t>
            </a:r>
            <a:r>
              <a:rPr lang="en-US" sz="2200" b="1" dirty="0">
                <a:solidFill>
                  <a:schemeClr val="tx1"/>
                </a:solidFill>
                <a:latin typeface="Times New Roman" pitchFamily="18" charset="0"/>
              </a:rPr>
              <a:t> </a:t>
            </a:r>
            <a:r>
              <a:rPr lang="en-US" sz="2200" b="1" dirty="0" err="1">
                <a:solidFill>
                  <a:schemeClr val="tx1"/>
                </a:solidFill>
                <a:latin typeface="Times New Roman" pitchFamily="18" charset="0"/>
              </a:rPr>
              <a:t>lên</a:t>
            </a:r>
            <a:r>
              <a:rPr lang="en-US" sz="2200" b="1" dirty="0">
                <a:solidFill>
                  <a:schemeClr val="tx1"/>
                </a:solidFill>
                <a:latin typeface="Times New Roman" pitchFamily="18" charset="0"/>
              </a:rPr>
              <a:t> hay </a:t>
            </a:r>
            <a:r>
              <a:rPr lang="en-US" sz="2200" b="1" dirty="0" err="1">
                <a:solidFill>
                  <a:schemeClr val="tx1"/>
                </a:solidFill>
                <a:latin typeface="Times New Roman" pitchFamily="18" charset="0"/>
              </a:rPr>
              <a:t>chậm</a:t>
            </a:r>
            <a:r>
              <a:rPr lang="en-US" sz="2200" b="1" dirty="0">
                <a:solidFill>
                  <a:schemeClr val="tx1"/>
                </a:solidFill>
                <a:latin typeface="Times New Roman" pitchFamily="18" charset="0"/>
              </a:rPr>
              <a:t> </a:t>
            </a:r>
            <a:r>
              <a:rPr lang="en-US" sz="2200" b="1" dirty="0" err="1">
                <a:solidFill>
                  <a:schemeClr val="tx1"/>
                </a:solidFill>
                <a:latin typeface="Times New Roman" pitchFamily="18" charset="0"/>
              </a:rPr>
              <a:t>đi</a:t>
            </a:r>
            <a:r>
              <a:rPr lang="en-US" sz="2200" b="1" dirty="0">
                <a:solidFill>
                  <a:schemeClr val="tx1"/>
                </a:solidFill>
                <a:latin typeface="Times New Roman" pitchFamily="18" charset="0"/>
              </a:rPr>
              <a:t>.</a:t>
            </a:r>
          </a:p>
        </p:txBody>
      </p:sp>
      <p:grpSp>
        <p:nvGrpSpPr>
          <p:cNvPr id="9" name="Group 17"/>
          <p:cNvGrpSpPr>
            <a:grpSpLocks/>
          </p:cNvGrpSpPr>
          <p:nvPr/>
        </p:nvGrpSpPr>
        <p:grpSpPr bwMode="auto">
          <a:xfrm>
            <a:off x="832919" y="3493537"/>
            <a:ext cx="2971800" cy="701675"/>
            <a:chOff x="96" y="3360"/>
            <a:chExt cx="1872" cy="442"/>
          </a:xfrm>
        </p:grpSpPr>
        <p:sp>
          <p:nvSpPr>
            <p:cNvPr id="10" name="Text Box 12"/>
            <p:cNvSpPr txBox="1">
              <a:spLocks noChangeArrowheads="1"/>
            </p:cNvSpPr>
            <p:nvPr/>
          </p:nvSpPr>
          <p:spPr bwMode="auto">
            <a:xfrm>
              <a:off x="96" y="3456"/>
              <a:ext cx="1692"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000" b="1" dirty="0" err="1">
                  <a:latin typeface="Verdana" pitchFamily="34" charset="0"/>
                </a:rPr>
                <a:t>Từ</a:t>
              </a:r>
              <a:r>
                <a:rPr lang="en-US" sz="2000" b="1" dirty="0">
                  <a:latin typeface="Verdana" pitchFamily="34" charset="0"/>
                </a:rPr>
                <a:t> </a:t>
              </a:r>
              <a:r>
                <a:rPr lang="en-US" sz="2000" b="1" dirty="0" err="1">
                  <a:latin typeface="Verdana" pitchFamily="34" charset="0"/>
                </a:rPr>
                <a:t>công</a:t>
              </a:r>
              <a:r>
                <a:rPr lang="en-US" sz="2000" b="1" dirty="0">
                  <a:latin typeface="Verdana" pitchFamily="34" charset="0"/>
                </a:rPr>
                <a:t> </a:t>
              </a:r>
              <a:r>
                <a:rPr lang="en-US" sz="2000" b="1" dirty="0" err="1">
                  <a:latin typeface="Verdana" pitchFamily="34" charset="0"/>
                </a:rPr>
                <a:t>thức</a:t>
              </a:r>
              <a:r>
                <a:rPr lang="en-US" sz="2000" b="1" dirty="0">
                  <a:latin typeface="Verdana" pitchFamily="34" charset="0"/>
                </a:rPr>
                <a:t> v = </a:t>
              </a:r>
            </a:p>
          </p:txBody>
        </p:sp>
        <p:grpSp>
          <p:nvGrpSpPr>
            <p:cNvPr id="11" name="Group 15"/>
            <p:cNvGrpSpPr>
              <a:grpSpLocks/>
            </p:cNvGrpSpPr>
            <p:nvPr/>
          </p:nvGrpSpPr>
          <p:grpSpPr bwMode="auto">
            <a:xfrm>
              <a:off x="1728" y="3360"/>
              <a:ext cx="240" cy="442"/>
              <a:chOff x="3875" y="3316"/>
              <a:chExt cx="240" cy="442"/>
            </a:xfrm>
          </p:grpSpPr>
          <p:sp>
            <p:nvSpPr>
              <p:cNvPr id="12" name="Text Box 13"/>
              <p:cNvSpPr txBox="1">
                <a:spLocks noChangeArrowheads="1"/>
              </p:cNvSpPr>
              <p:nvPr/>
            </p:nvSpPr>
            <p:spPr bwMode="auto">
              <a:xfrm>
                <a:off x="3878" y="3316"/>
                <a:ext cx="230" cy="44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000" b="1" dirty="0">
                    <a:latin typeface="Verdana" pitchFamily="34" charset="0"/>
                  </a:rPr>
                  <a:t>S</a:t>
                </a:r>
              </a:p>
              <a:p>
                <a:r>
                  <a:rPr lang="en-US" sz="2000" b="1" dirty="0">
                    <a:latin typeface="Verdana" pitchFamily="34" charset="0"/>
                  </a:rPr>
                  <a:t>t</a:t>
                </a:r>
              </a:p>
            </p:txBody>
          </p:sp>
          <p:sp>
            <p:nvSpPr>
              <p:cNvPr id="13" name="Line 14"/>
              <p:cNvSpPr>
                <a:spLocks noChangeShapeType="1"/>
              </p:cNvSpPr>
              <p:nvPr/>
            </p:nvSpPr>
            <p:spPr bwMode="auto">
              <a:xfrm>
                <a:off x="3875" y="3539"/>
                <a:ext cx="24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b="1" dirty="0"/>
              </a:p>
            </p:txBody>
          </p:sp>
        </p:grpSp>
      </p:grpSp>
      <p:sp>
        <p:nvSpPr>
          <p:cNvPr id="14" name="Text Box 16"/>
          <p:cNvSpPr txBox="1">
            <a:spLocks noChangeArrowheads="1"/>
          </p:cNvSpPr>
          <p:nvPr/>
        </p:nvSpPr>
        <p:spPr bwMode="auto">
          <a:xfrm>
            <a:off x="152400" y="4152900"/>
            <a:ext cx="8238153"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000" b="1" dirty="0">
                <a:latin typeface="Verdana" pitchFamily="34" charset="0"/>
              </a:rPr>
              <a:t>Ta </a:t>
            </a:r>
            <a:r>
              <a:rPr lang="en-US" sz="2000" b="1" dirty="0" err="1">
                <a:latin typeface="Verdana" pitchFamily="34" charset="0"/>
              </a:rPr>
              <a:t>có</a:t>
            </a:r>
            <a:r>
              <a:rPr lang="en-US" sz="2000" b="1" dirty="0">
                <a:latin typeface="Verdana" pitchFamily="34" charset="0"/>
              </a:rPr>
              <a:t>: </a:t>
            </a:r>
            <a:r>
              <a:rPr lang="en-US" sz="2000" b="1" dirty="0" err="1">
                <a:latin typeface="Verdana" pitchFamily="34" charset="0"/>
              </a:rPr>
              <a:t>v</a:t>
            </a:r>
            <a:r>
              <a:rPr lang="en-US" sz="2000" b="1" baseline="-25000" dirty="0" err="1">
                <a:latin typeface="Verdana" pitchFamily="34" charset="0"/>
              </a:rPr>
              <a:t>AB</a:t>
            </a:r>
            <a:r>
              <a:rPr lang="en-US" sz="2000" b="1" dirty="0">
                <a:latin typeface="Verdana" pitchFamily="34" charset="0"/>
              </a:rPr>
              <a:t> = 0,017m/s; </a:t>
            </a:r>
            <a:r>
              <a:rPr lang="en-US" sz="2000" b="1" dirty="0" err="1">
                <a:latin typeface="Verdana" pitchFamily="34" charset="0"/>
              </a:rPr>
              <a:t>v</a:t>
            </a:r>
            <a:r>
              <a:rPr lang="en-US" sz="2000" b="1" baseline="-25000" dirty="0" err="1">
                <a:latin typeface="Verdana" pitchFamily="34" charset="0"/>
              </a:rPr>
              <a:t>BC</a:t>
            </a:r>
            <a:r>
              <a:rPr lang="en-US" sz="2000" b="1" baseline="-25000" dirty="0">
                <a:latin typeface="Verdana" pitchFamily="34" charset="0"/>
              </a:rPr>
              <a:t> </a:t>
            </a:r>
            <a:r>
              <a:rPr lang="en-US" sz="2000" b="1" dirty="0">
                <a:latin typeface="Verdana" pitchFamily="34" charset="0"/>
              </a:rPr>
              <a:t>= 0,050m/s; </a:t>
            </a:r>
            <a:r>
              <a:rPr lang="en-US" sz="2000" b="1" dirty="0" err="1">
                <a:latin typeface="Verdana" pitchFamily="34" charset="0"/>
              </a:rPr>
              <a:t>v</a:t>
            </a:r>
            <a:r>
              <a:rPr lang="en-US" sz="2000" b="1" baseline="-25000" dirty="0" err="1">
                <a:latin typeface="Verdana" pitchFamily="34" charset="0"/>
              </a:rPr>
              <a:t>CD</a:t>
            </a:r>
            <a:r>
              <a:rPr lang="en-US" sz="2000" b="1" dirty="0">
                <a:latin typeface="Verdana" pitchFamily="34" charset="0"/>
              </a:rPr>
              <a:t> = 0,083m/s</a:t>
            </a:r>
          </a:p>
        </p:txBody>
      </p:sp>
      <p:sp>
        <p:nvSpPr>
          <p:cNvPr id="15" name="Text Box 18"/>
          <p:cNvSpPr txBox="1">
            <a:spLocks noChangeArrowheads="1"/>
          </p:cNvSpPr>
          <p:nvPr/>
        </p:nvSpPr>
        <p:spPr bwMode="auto">
          <a:xfrm>
            <a:off x="292100" y="4669631"/>
            <a:ext cx="7404100" cy="427037"/>
          </a:xfrm>
          <a:prstGeom prst="rect">
            <a:avLst/>
          </a:prstGeom>
          <a:ln/>
          <a:effectLst>
            <a:glow rad="1016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wrap="none">
            <a:spAutoFit/>
          </a:bodyPr>
          <a:lstStyle/>
          <a:p>
            <a:r>
              <a:rPr lang="en-US" sz="2200" b="1" dirty="0" err="1">
                <a:solidFill>
                  <a:srgbClr val="FF0000"/>
                </a:solidFill>
                <a:latin typeface="Times New Roman" pitchFamily="18" charset="0"/>
              </a:rPr>
              <a:t>Vậy</a:t>
            </a:r>
            <a:r>
              <a:rPr lang="en-US" sz="2200" b="1" dirty="0">
                <a:solidFill>
                  <a:srgbClr val="FF0000"/>
                </a:solidFill>
                <a:latin typeface="Times New Roman" pitchFamily="18" charset="0"/>
              </a:rPr>
              <a:t> </a:t>
            </a:r>
            <a:r>
              <a:rPr lang="en-US" sz="2200" b="1" dirty="0" err="1">
                <a:solidFill>
                  <a:srgbClr val="FF0000"/>
                </a:solidFill>
                <a:latin typeface="Times New Roman" pitchFamily="18" charset="0"/>
              </a:rPr>
              <a:t>từ</a:t>
            </a:r>
            <a:r>
              <a:rPr lang="en-US" sz="2200" b="1" dirty="0">
                <a:solidFill>
                  <a:srgbClr val="FF0000"/>
                </a:solidFill>
                <a:latin typeface="Times New Roman" pitchFamily="18" charset="0"/>
              </a:rPr>
              <a:t> A </a:t>
            </a:r>
            <a:r>
              <a:rPr lang="en-US" sz="2200" b="1" dirty="0" err="1">
                <a:solidFill>
                  <a:srgbClr val="FF0000"/>
                </a:solidFill>
                <a:latin typeface="Times New Roman" pitchFamily="18" charset="0"/>
              </a:rPr>
              <a:t>đến</a:t>
            </a:r>
            <a:r>
              <a:rPr lang="en-US" sz="2200" b="1" dirty="0">
                <a:solidFill>
                  <a:srgbClr val="FF0000"/>
                </a:solidFill>
                <a:latin typeface="Times New Roman" pitchFamily="18" charset="0"/>
              </a:rPr>
              <a:t> D </a:t>
            </a:r>
            <a:r>
              <a:rPr lang="en-US" sz="2200" b="1" dirty="0" err="1">
                <a:solidFill>
                  <a:srgbClr val="FF0000"/>
                </a:solidFill>
                <a:latin typeface="Times New Roman" pitchFamily="18" charset="0"/>
              </a:rPr>
              <a:t>chuyển</a:t>
            </a:r>
            <a:r>
              <a:rPr lang="en-US" sz="2200" b="1" dirty="0">
                <a:solidFill>
                  <a:srgbClr val="FF0000"/>
                </a:solidFill>
                <a:latin typeface="Times New Roman" pitchFamily="18" charset="0"/>
              </a:rPr>
              <a:t> </a:t>
            </a:r>
            <a:r>
              <a:rPr lang="en-US" sz="2200" b="1" dirty="0" err="1">
                <a:solidFill>
                  <a:srgbClr val="FF0000"/>
                </a:solidFill>
                <a:latin typeface="Times New Roman" pitchFamily="18" charset="0"/>
              </a:rPr>
              <a:t>động</a:t>
            </a:r>
            <a:r>
              <a:rPr lang="en-US" sz="2200" b="1" dirty="0">
                <a:solidFill>
                  <a:srgbClr val="FF0000"/>
                </a:solidFill>
                <a:latin typeface="Times New Roman" pitchFamily="18" charset="0"/>
              </a:rPr>
              <a:t> </a:t>
            </a:r>
            <a:r>
              <a:rPr lang="en-US" sz="2200" b="1" dirty="0" err="1">
                <a:solidFill>
                  <a:srgbClr val="FF0000"/>
                </a:solidFill>
                <a:latin typeface="Times New Roman" pitchFamily="18" charset="0"/>
              </a:rPr>
              <a:t>của</a:t>
            </a:r>
            <a:r>
              <a:rPr lang="en-US" sz="2200" b="1" dirty="0">
                <a:solidFill>
                  <a:srgbClr val="FF0000"/>
                </a:solidFill>
                <a:latin typeface="Times New Roman" pitchFamily="18" charset="0"/>
              </a:rPr>
              <a:t> </a:t>
            </a:r>
            <a:r>
              <a:rPr lang="en-US" sz="2200" b="1" dirty="0" err="1">
                <a:solidFill>
                  <a:srgbClr val="FF0000"/>
                </a:solidFill>
                <a:latin typeface="Times New Roman" pitchFamily="18" charset="0"/>
              </a:rPr>
              <a:t>trục</a:t>
            </a:r>
            <a:r>
              <a:rPr lang="en-US" sz="2200" b="1" dirty="0">
                <a:solidFill>
                  <a:srgbClr val="FF0000"/>
                </a:solidFill>
                <a:latin typeface="Times New Roman" pitchFamily="18" charset="0"/>
              </a:rPr>
              <a:t> </a:t>
            </a:r>
            <a:r>
              <a:rPr lang="en-US" sz="2200" b="1" dirty="0" err="1">
                <a:solidFill>
                  <a:srgbClr val="FF0000"/>
                </a:solidFill>
                <a:latin typeface="Times New Roman" pitchFamily="18" charset="0"/>
              </a:rPr>
              <a:t>bánh</a:t>
            </a:r>
            <a:r>
              <a:rPr lang="en-US" sz="2200" b="1" dirty="0">
                <a:solidFill>
                  <a:srgbClr val="FF0000"/>
                </a:solidFill>
                <a:latin typeface="Times New Roman" pitchFamily="18" charset="0"/>
              </a:rPr>
              <a:t> </a:t>
            </a:r>
            <a:r>
              <a:rPr lang="en-US" sz="2200" b="1" dirty="0" err="1">
                <a:solidFill>
                  <a:srgbClr val="FF0000"/>
                </a:solidFill>
                <a:latin typeface="Times New Roman" pitchFamily="18" charset="0"/>
              </a:rPr>
              <a:t>xe</a:t>
            </a:r>
            <a:r>
              <a:rPr lang="en-US" sz="2200" b="1" dirty="0">
                <a:solidFill>
                  <a:srgbClr val="FF0000"/>
                </a:solidFill>
                <a:latin typeface="Times New Roman" pitchFamily="18" charset="0"/>
              </a:rPr>
              <a:t> </a:t>
            </a:r>
            <a:r>
              <a:rPr lang="en-US" sz="2200" b="1" dirty="0" err="1">
                <a:solidFill>
                  <a:srgbClr val="FF0000"/>
                </a:solidFill>
                <a:latin typeface="Times New Roman" pitchFamily="18" charset="0"/>
              </a:rPr>
              <a:t>là</a:t>
            </a:r>
            <a:r>
              <a:rPr lang="en-US" sz="2200" b="1" dirty="0">
                <a:solidFill>
                  <a:srgbClr val="FF0000"/>
                </a:solidFill>
                <a:latin typeface="Times New Roman" pitchFamily="18" charset="0"/>
              </a:rPr>
              <a:t> </a:t>
            </a:r>
            <a:r>
              <a:rPr lang="en-US" sz="2200" b="1" dirty="0" err="1">
                <a:solidFill>
                  <a:srgbClr val="FF0000"/>
                </a:solidFill>
                <a:latin typeface="Times New Roman" pitchFamily="18" charset="0"/>
              </a:rPr>
              <a:t>nhanh</a:t>
            </a:r>
            <a:r>
              <a:rPr lang="en-US" sz="2200" b="1" dirty="0">
                <a:solidFill>
                  <a:srgbClr val="FF0000"/>
                </a:solidFill>
                <a:latin typeface="Times New Roman" pitchFamily="18" charset="0"/>
              </a:rPr>
              <a:t> </a:t>
            </a:r>
            <a:r>
              <a:rPr lang="en-US" sz="2200" b="1" dirty="0" err="1">
                <a:solidFill>
                  <a:srgbClr val="FF0000"/>
                </a:solidFill>
                <a:latin typeface="Times New Roman" pitchFamily="18" charset="0"/>
              </a:rPr>
              <a:t>dần</a:t>
            </a:r>
            <a:r>
              <a:rPr lang="en-US" sz="2200" b="1" dirty="0">
                <a:solidFill>
                  <a:srgbClr val="FF0000"/>
                </a:solidFill>
                <a:latin typeface="Times New Roman" pitchFamily="18" charset="0"/>
              </a:rPr>
              <a:t>.</a:t>
            </a:r>
          </a:p>
        </p:txBody>
      </p:sp>
    </p:spTree>
    <p:extLst>
      <p:ext uri="{BB962C8B-B14F-4D97-AF65-F5344CB8AC3E}">
        <p14:creationId xmlns:p14="http://schemas.microsoft.com/office/powerpoint/2010/main" xmlns="" val="992506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6"/>
                                        </p:tgtEl>
                                        <p:attrNameLst>
                                          <p:attrName>style.visibility</p:attrName>
                                        </p:attrNameLst>
                                      </p:cBhvr>
                                      <p:to>
                                        <p:strVal val="visible"/>
                                      </p:to>
                                    </p:set>
                                    <p:anim calcmode="discrete" valueType="clr">
                                      <p:cBhvr override="childStyle">
                                        <p:cTn id="7" dur="250"/>
                                        <p:tgtEl>
                                          <p:spTgt spid="6"/>
                                        </p:tgtEl>
                                        <p:attrNameLst>
                                          <p:attrName>style.color</p:attrName>
                                        </p:attrNameLst>
                                      </p:cBhvr>
                                      <p:tavLst>
                                        <p:tav tm="0">
                                          <p:val>
                                            <p:clrVal>
                                              <a:schemeClr val="accent2"/>
                                            </p:clrVal>
                                          </p:val>
                                        </p:tav>
                                        <p:tav tm="50000">
                                          <p:val>
                                            <p:clrVal>
                                              <a:schemeClr val="hlink"/>
                                            </p:clrVal>
                                          </p:val>
                                        </p:tav>
                                      </p:tavLst>
                                    </p:anim>
                                    <p:anim calcmode="discrete" valueType="clr">
                                      <p:cBhvr>
                                        <p:cTn id="8" dur="250"/>
                                        <p:tgtEl>
                                          <p:spTgt spid="6"/>
                                        </p:tgtEl>
                                        <p:attrNameLst>
                                          <p:attrName>fillcolor</p:attrName>
                                        </p:attrNameLst>
                                      </p:cBhvr>
                                      <p:tavLst>
                                        <p:tav tm="0">
                                          <p:val>
                                            <p:clrVal>
                                              <a:schemeClr val="accent2"/>
                                            </p:clrVal>
                                          </p:val>
                                        </p:tav>
                                        <p:tav tm="50000">
                                          <p:val>
                                            <p:clrVal>
                                              <a:schemeClr val="hlink"/>
                                            </p:clrVal>
                                          </p:val>
                                        </p:tav>
                                      </p:tavLst>
                                    </p:anim>
                                    <p:set>
                                      <p:cBhvr>
                                        <p:cTn id="9" dur="250"/>
                                        <p:tgtEl>
                                          <p:spTgt spid="6"/>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1000" fill="hold"/>
                                        <p:tgtEl>
                                          <p:spTgt spid="7"/>
                                        </p:tgtEl>
                                        <p:attrNameLst>
                                          <p:attrName>ppt_w</p:attrName>
                                        </p:attrNameLst>
                                      </p:cBhvr>
                                      <p:tavLst>
                                        <p:tav tm="0">
                                          <p:val>
                                            <p:fltVal val="0"/>
                                          </p:val>
                                        </p:tav>
                                        <p:tav tm="100000">
                                          <p:val>
                                            <p:strVal val="#ppt_w"/>
                                          </p:val>
                                        </p:tav>
                                      </p:tavLst>
                                    </p:anim>
                                    <p:anim calcmode="lin" valueType="num">
                                      <p:cBhvr>
                                        <p:cTn id="15" dur="1000" fill="hold"/>
                                        <p:tgtEl>
                                          <p:spTgt spid="7"/>
                                        </p:tgtEl>
                                        <p:attrNameLst>
                                          <p:attrName>ppt_h</p:attrName>
                                        </p:attrNameLst>
                                      </p:cBhvr>
                                      <p:tavLst>
                                        <p:tav tm="0">
                                          <p:val>
                                            <p:fltVal val="0"/>
                                          </p:val>
                                        </p:tav>
                                        <p:tav tm="100000">
                                          <p:val>
                                            <p:strVal val="#ppt_h"/>
                                          </p:val>
                                        </p:tav>
                                      </p:tavLst>
                                    </p:anim>
                                    <p:anim calcmode="lin" valueType="num">
                                      <p:cBhvr>
                                        <p:cTn id="16" dur="1000" fill="hold"/>
                                        <p:tgtEl>
                                          <p:spTgt spid="7"/>
                                        </p:tgtEl>
                                        <p:attrNameLst>
                                          <p:attrName>style.rotation</p:attrName>
                                        </p:attrNameLst>
                                      </p:cBhvr>
                                      <p:tavLst>
                                        <p:tav tm="0">
                                          <p:val>
                                            <p:fltVal val="90"/>
                                          </p:val>
                                        </p:tav>
                                        <p:tav tm="100000">
                                          <p:val>
                                            <p:fltVal val="0"/>
                                          </p:val>
                                        </p:tav>
                                      </p:tavLst>
                                    </p:anim>
                                    <p:animEffect transition="in" filter="fade">
                                      <p:cBhvr>
                                        <p:cTn id="17" dur="1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51"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770" decel="100000"/>
                                        <p:tgtEl>
                                          <p:spTgt spid="8"/>
                                        </p:tgtEl>
                                      </p:cBhvr>
                                    </p:animEffect>
                                    <p:animScale>
                                      <p:cBhvr>
                                        <p:cTn id="23" dur="770" decel="100000"/>
                                        <p:tgtEl>
                                          <p:spTgt spid="8"/>
                                        </p:tgtEl>
                                      </p:cBhvr>
                                      <p:from x="10000" y="10000"/>
                                      <p:to x="200000" y="450000"/>
                                    </p:animScale>
                                    <p:animScale>
                                      <p:cBhvr>
                                        <p:cTn id="24" dur="1230" accel="100000" fill="hold">
                                          <p:stCondLst>
                                            <p:cond delay="770"/>
                                          </p:stCondLst>
                                        </p:cTn>
                                        <p:tgtEl>
                                          <p:spTgt spid="8"/>
                                        </p:tgtEl>
                                      </p:cBhvr>
                                      <p:from x="200000" y="450000"/>
                                      <p:to x="100000" y="100000"/>
                                    </p:animScale>
                                    <p:set>
                                      <p:cBhvr>
                                        <p:cTn id="25" dur="770" fill="hold"/>
                                        <p:tgtEl>
                                          <p:spTgt spid="8"/>
                                        </p:tgtEl>
                                        <p:attrNameLst>
                                          <p:attrName>ppt_x</p:attrName>
                                        </p:attrNameLst>
                                      </p:cBhvr>
                                      <p:to>
                                        <p:strVal val="(0.5)"/>
                                      </p:to>
                                    </p:set>
                                    <p:anim from="(0.5)" to="(#ppt_x)" calcmode="lin" valueType="num">
                                      <p:cBhvr>
                                        <p:cTn id="26" dur="1230" accel="100000" fill="hold">
                                          <p:stCondLst>
                                            <p:cond delay="770"/>
                                          </p:stCondLst>
                                        </p:cTn>
                                        <p:tgtEl>
                                          <p:spTgt spid="8"/>
                                        </p:tgtEl>
                                        <p:attrNameLst>
                                          <p:attrName>ppt_x</p:attrName>
                                        </p:attrNameLst>
                                      </p:cBhvr>
                                    </p:anim>
                                    <p:set>
                                      <p:cBhvr>
                                        <p:cTn id="27" dur="770" fill="hold"/>
                                        <p:tgtEl>
                                          <p:spTgt spid="8"/>
                                        </p:tgtEl>
                                        <p:attrNameLst>
                                          <p:attrName>ppt_y</p:attrName>
                                        </p:attrNameLst>
                                      </p:cBhvr>
                                      <p:to>
                                        <p:strVal val="(#ppt_y+0.4)"/>
                                      </p:to>
                                    </p:set>
                                    <p:anim from="(#ppt_y+0.4)" to="(#ppt_y)" calcmode="lin" valueType="num">
                                      <p:cBhvr>
                                        <p:cTn id="28" dur="1230" accel="100000" fill="hold">
                                          <p:stCondLst>
                                            <p:cond delay="770"/>
                                          </p:stCondLst>
                                        </p:cTn>
                                        <p:tgtEl>
                                          <p:spTgt spid="8"/>
                                        </p:tgtEl>
                                        <p:attrNameLst>
                                          <p:attrName>ppt_y</p:attrName>
                                        </p:attrNameLst>
                                      </p:cBhvr>
                                    </p:anim>
                                  </p:childTnLst>
                                  <p:subTnLst>
                                    <p:audio>
                                      <p:cMediaNode mute="1">
                                        <p:cTn display="0" masterRel="sameClick">
                                          <p:stCondLst>
                                            <p:cond evt="begin" delay="0">
                                              <p:tn val="20"/>
                                            </p:cond>
                                          </p:stCondLst>
                                          <p:endCondLst>
                                            <p:cond evt="onStopAudio" delay="0">
                                              <p:tgtEl>
                                                <p:sldTgt/>
                                              </p:tgtEl>
                                            </p:cond>
                                          </p:endCondLst>
                                        </p:cTn>
                                        <p:tgtEl>
                                          <p:sndTgt r:embed="rId2" name="chimes.wav"/>
                                        </p:tgtEl>
                                      </p:cMediaNode>
                                    </p:audio>
                                  </p:subTnLst>
                                </p:cTn>
                              </p:par>
                            </p:childTnLst>
                          </p:cTn>
                        </p:par>
                      </p:childTnLst>
                    </p:cTn>
                  </p:par>
                  <p:par>
                    <p:cTn id="29" fill="hold">
                      <p:stCondLst>
                        <p:cond delay="indefinite"/>
                      </p:stCondLst>
                      <p:childTnLst>
                        <p:par>
                          <p:cTn id="30" fill="hold">
                            <p:stCondLst>
                              <p:cond delay="0"/>
                            </p:stCondLst>
                            <p:childTnLst>
                              <p:par>
                                <p:cTn id="31" presetID="53" presetClass="entr" presetSubtype="0" fill="hold" nodeType="click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p:cTn id="33" dur="500" fill="hold"/>
                                        <p:tgtEl>
                                          <p:spTgt spid="9"/>
                                        </p:tgtEl>
                                        <p:attrNameLst>
                                          <p:attrName>ppt_w</p:attrName>
                                        </p:attrNameLst>
                                      </p:cBhvr>
                                      <p:tavLst>
                                        <p:tav tm="0">
                                          <p:val>
                                            <p:fltVal val="0"/>
                                          </p:val>
                                        </p:tav>
                                        <p:tav tm="100000">
                                          <p:val>
                                            <p:strVal val="#ppt_w"/>
                                          </p:val>
                                        </p:tav>
                                      </p:tavLst>
                                    </p:anim>
                                    <p:anim calcmode="lin" valueType="num">
                                      <p:cBhvr>
                                        <p:cTn id="34" dur="500" fill="hold"/>
                                        <p:tgtEl>
                                          <p:spTgt spid="9"/>
                                        </p:tgtEl>
                                        <p:attrNameLst>
                                          <p:attrName>ppt_h</p:attrName>
                                        </p:attrNameLst>
                                      </p:cBhvr>
                                      <p:tavLst>
                                        <p:tav tm="0">
                                          <p:val>
                                            <p:fltVal val="0"/>
                                          </p:val>
                                        </p:tav>
                                        <p:tav tm="100000">
                                          <p:val>
                                            <p:strVal val="#ppt_h"/>
                                          </p:val>
                                        </p:tav>
                                      </p:tavLst>
                                    </p:anim>
                                    <p:animEffect transition="in" filter="fade">
                                      <p:cBhvr>
                                        <p:cTn id="35" dur="500"/>
                                        <p:tgtEl>
                                          <p:spTgt spid="9"/>
                                        </p:tgtEl>
                                      </p:cBhvr>
                                    </p:animEffect>
                                  </p:childTnLst>
                                </p:cTn>
                              </p:par>
                            </p:childTnLst>
                          </p:cTn>
                        </p:par>
                      </p:childTnLst>
                    </p:cTn>
                  </p:par>
                  <p:par>
                    <p:cTn id="36" fill="hold">
                      <p:stCondLst>
                        <p:cond delay="indefinite"/>
                      </p:stCondLst>
                      <p:childTnLst>
                        <p:par>
                          <p:cTn id="37" fill="hold">
                            <p:stCondLst>
                              <p:cond delay="0"/>
                            </p:stCondLst>
                            <p:childTnLst>
                              <p:par>
                                <p:cTn id="38" presetID="21" presetClass="entr" presetSubtype="4"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wheel(4)">
                                      <p:cBhvr>
                                        <p:cTn id="40" dur="2000"/>
                                        <p:tgtEl>
                                          <p:spTgt spid="14"/>
                                        </p:tgtEl>
                                      </p:cBhvr>
                                    </p:animEffect>
                                  </p:childTnLst>
                                  <p:subTnLst>
                                    <p:audio>
                                      <p:cMediaNode mute="1">
                                        <p:cTn display="0" masterRel="sameClick">
                                          <p:stCondLst>
                                            <p:cond evt="begin" delay="0">
                                              <p:tn val="38"/>
                                            </p:cond>
                                          </p:stCondLst>
                                          <p:endCondLst>
                                            <p:cond evt="onStopAudio" delay="0">
                                              <p:tgtEl>
                                                <p:sldTgt/>
                                              </p:tgtEl>
                                            </p:cond>
                                          </p:endCondLst>
                                        </p:cTn>
                                        <p:tgtEl>
                                          <p:sndTgt r:embed="rId3" name="voltage.wav"/>
                                        </p:tgtEl>
                                      </p:cMediaNode>
                                    </p:audio>
                                  </p:subTnLst>
                                </p:cTn>
                              </p:par>
                            </p:childTnLst>
                          </p:cTn>
                        </p:par>
                      </p:childTnLst>
                    </p:cTn>
                  </p:par>
                  <p:par>
                    <p:cTn id="41" fill="hold">
                      <p:stCondLst>
                        <p:cond delay="indefinite"/>
                      </p:stCondLst>
                      <p:childTnLst>
                        <p:par>
                          <p:cTn id="42" fill="hold">
                            <p:stCondLst>
                              <p:cond delay="0"/>
                            </p:stCondLst>
                            <p:childTnLst>
                              <p:par>
                                <p:cTn id="43" presetID="15" presetClass="entr" presetSubtype="0" fill="hold" grpId="0" nodeType="clickEffect">
                                  <p:stCondLst>
                                    <p:cond delay="0"/>
                                  </p:stCondLst>
                                  <p:childTnLst>
                                    <p:set>
                                      <p:cBhvr>
                                        <p:cTn id="44" dur="1" fill="hold">
                                          <p:stCondLst>
                                            <p:cond delay="0"/>
                                          </p:stCondLst>
                                        </p:cTn>
                                        <p:tgtEl>
                                          <p:spTgt spid="15"/>
                                        </p:tgtEl>
                                        <p:attrNameLst>
                                          <p:attrName>style.visibility</p:attrName>
                                        </p:attrNameLst>
                                      </p:cBhvr>
                                      <p:to>
                                        <p:strVal val="visible"/>
                                      </p:to>
                                    </p:set>
                                    <p:anim calcmode="lin" valueType="num">
                                      <p:cBhvr>
                                        <p:cTn id="45" dur="1000" fill="hold"/>
                                        <p:tgtEl>
                                          <p:spTgt spid="15"/>
                                        </p:tgtEl>
                                        <p:attrNameLst>
                                          <p:attrName>ppt_w</p:attrName>
                                        </p:attrNameLst>
                                      </p:cBhvr>
                                      <p:tavLst>
                                        <p:tav tm="0">
                                          <p:val>
                                            <p:fltVal val="0"/>
                                          </p:val>
                                        </p:tav>
                                        <p:tav tm="100000">
                                          <p:val>
                                            <p:strVal val="#ppt_w"/>
                                          </p:val>
                                        </p:tav>
                                      </p:tavLst>
                                    </p:anim>
                                    <p:anim calcmode="lin" valueType="num">
                                      <p:cBhvr>
                                        <p:cTn id="46" dur="1000" fill="hold"/>
                                        <p:tgtEl>
                                          <p:spTgt spid="15"/>
                                        </p:tgtEl>
                                        <p:attrNameLst>
                                          <p:attrName>ppt_h</p:attrName>
                                        </p:attrNameLst>
                                      </p:cBhvr>
                                      <p:tavLst>
                                        <p:tav tm="0">
                                          <p:val>
                                            <p:fltVal val="0"/>
                                          </p:val>
                                        </p:tav>
                                        <p:tav tm="100000">
                                          <p:val>
                                            <p:strVal val="#ppt_h"/>
                                          </p:val>
                                        </p:tav>
                                      </p:tavLst>
                                    </p:anim>
                                    <p:anim calcmode="lin" valueType="num">
                                      <p:cBhvr>
                                        <p:cTn id="47" dur="1000" fill="hold"/>
                                        <p:tgtEl>
                                          <p:spTgt spid="15"/>
                                        </p:tgtEl>
                                        <p:attrNameLst>
                                          <p:attrName>ppt_x</p:attrName>
                                        </p:attrNameLst>
                                      </p:cBhvr>
                                      <p:tavLst>
                                        <p:tav tm="0" fmla="#ppt_x+(cos(-2*pi*(1-$))*-#ppt_x-sin(-2*pi*(1-$))*(1-#ppt_y))*(1-$)">
                                          <p:val>
                                            <p:fltVal val="0"/>
                                          </p:val>
                                        </p:tav>
                                        <p:tav tm="100000">
                                          <p:val>
                                            <p:fltVal val="1"/>
                                          </p:val>
                                        </p:tav>
                                      </p:tavLst>
                                    </p:anim>
                                    <p:anim calcmode="lin" valueType="num">
                                      <p:cBhvr>
                                        <p:cTn id="48" dur="1000" fill="hold"/>
                                        <p:tgtEl>
                                          <p:spTgt spid="15"/>
                                        </p:tgtEl>
                                        <p:attrNameLst>
                                          <p:attrName>ppt_y</p:attrName>
                                        </p:attrNameLst>
                                      </p:cBhvr>
                                      <p:tavLst>
                                        <p:tav tm="0" fmla="#ppt_y+(sin(-2*pi*(1-$))*-#ppt_x+cos(-2*pi*(1-$))*(1-#ppt_y))*(1-$)">
                                          <p:val>
                                            <p:fltVal val="0"/>
                                          </p:val>
                                        </p:tav>
                                        <p:tav tm="100000">
                                          <p:val>
                                            <p:fltVal val="1"/>
                                          </p:val>
                                        </p:tav>
                                      </p:tavLst>
                                    </p:anim>
                                  </p:childTnLst>
                                  <p:subTnLst>
                                    <p:audio>
                                      <p:cMediaNode mute="1">
                                        <p:cTn display="0" masterRel="sameClick">
                                          <p:stCondLst>
                                            <p:cond evt="begin" delay="0">
                                              <p:tn val="43"/>
                                            </p:cond>
                                          </p:stCondLst>
                                          <p:endCondLst>
                                            <p:cond evt="onStopAudio" delay="0">
                                              <p:tgtEl>
                                                <p:sldTgt/>
                                              </p:tgtEl>
                                            </p:cond>
                                          </p:endCondLst>
                                        </p:cTn>
                                        <p:tgtEl>
                                          <p:sndTgt r:embed="rId4" name="wind.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animBg="1"/>
      <p:bldP spid="14" grpId="0"/>
      <p:bldP spid="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ordArt 53"/>
          <p:cNvSpPr>
            <a:spLocks noChangeArrowheads="1" noChangeShapeType="1" noTextEdit="1"/>
          </p:cNvSpPr>
          <p:nvPr/>
        </p:nvSpPr>
        <p:spPr bwMode="auto">
          <a:xfrm>
            <a:off x="1555687" y="49040"/>
            <a:ext cx="6096000" cy="496888"/>
          </a:xfrm>
          <a:prstGeom prst="rect">
            <a:avLst/>
          </a:prstGeom>
          <a:noFill/>
          <a:ln>
            <a:noFill/>
          </a:ln>
        </p:spPr>
        <p:style>
          <a:lnRef idx="0">
            <a:schemeClr val="accent1"/>
          </a:lnRef>
          <a:fillRef idx="3">
            <a:schemeClr val="accent1"/>
          </a:fillRef>
          <a:effectRef idx="3">
            <a:schemeClr val="accent1"/>
          </a:effectRef>
          <a:fontRef idx="minor">
            <a:schemeClr val="lt1"/>
          </a:fontRef>
        </p:style>
        <p:txBody>
          <a:bodyPr wrap="none" fromWordArt="1">
            <a:prstTxWarp prst="textPlain">
              <a:avLst>
                <a:gd name="adj" fmla="val 50000"/>
              </a:avLst>
            </a:prstTxWarp>
          </a:bodyPr>
          <a:lstStyle/>
          <a:p>
            <a:pPr algn="ctr"/>
            <a:r>
              <a:rPr lang="en-US" sz="3600" kern="10" dirty="0">
                <a:ln w="9525">
                  <a:noFill/>
                  <a:round/>
                  <a:headEnd/>
                  <a:tailEnd/>
                </a:ln>
                <a:solidFill>
                  <a:srgbClr val="FF0000"/>
                </a:solidFill>
                <a:latin typeface="Times New Roman"/>
                <a:cs typeface="Times New Roman"/>
              </a:rPr>
              <a:t>CHUYỂN ĐỘNG ĐỀU-CHUYỂN ĐỘNG KHÔNG ĐỀU</a:t>
            </a:r>
          </a:p>
        </p:txBody>
      </p:sp>
      <p:sp>
        <p:nvSpPr>
          <p:cNvPr id="5" name="Text Box 23"/>
          <p:cNvSpPr txBox="1">
            <a:spLocks noChangeArrowheads="1"/>
          </p:cNvSpPr>
          <p:nvPr/>
        </p:nvSpPr>
        <p:spPr bwMode="auto">
          <a:xfrm>
            <a:off x="226902" y="647700"/>
            <a:ext cx="2089867"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400" b="1" dirty="0">
                <a:solidFill>
                  <a:srgbClr val="FF0000"/>
                </a:solidFill>
                <a:latin typeface="Times New Roman" pitchFamily="18" charset="0"/>
                <a:cs typeface="Times New Roman" pitchFamily="18" charset="0"/>
              </a:rPr>
              <a:t>III. </a:t>
            </a:r>
            <a:r>
              <a:rPr lang="en-US" sz="2400" b="1" u="sng" dirty="0" err="1">
                <a:solidFill>
                  <a:srgbClr val="FF0000"/>
                </a:solidFill>
                <a:latin typeface="Times New Roman" pitchFamily="18" charset="0"/>
                <a:cs typeface="Times New Roman" pitchFamily="18" charset="0"/>
              </a:rPr>
              <a:t>Vận</a:t>
            </a:r>
            <a:r>
              <a:rPr lang="en-US" sz="2400" b="1" u="sng" dirty="0">
                <a:solidFill>
                  <a:srgbClr val="FF0000"/>
                </a:solidFill>
                <a:latin typeface="Times New Roman" pitchFamily="18" charset="0"/>
                <a:cs typeface="Times New Roman" pitchFamily="18" charset="0"/>
              </a:rPr>
              <a:t> </a:t>
            </a:r>
            <a:r>
              <a:rPr lang="en-US" sz="2400" b="1" u="sng" dirty="0" err="1">
                <a:solidFill>
                  <a:srgbClr val="FF0000"/>
                </a:solidFill>
                <a:latin typeface="Times New Roman" pitchFamily="18" charset="0"/>
                <a:cs typeface="Times New Roman" pitchFamily="18" charset="0"/>
              </a:rPr>
              <a:t>dụng</a:t>
            </a:r>
            <a:r>
              <a:rPr lang="en-US" sz="2400" b="1" u="sng" dirty="0">
                <a:solidFill>
                  <a:srgbClr val="FF0000"/>
                </a:solidFill>
                <a:latin typeface="Times New Roman" pitchFamily="18" charset="0"/>
                <a:cs typeface="Times New Roman" pitchFamily="18" charset="0"/>
              </a:rPr>
              <a:t>:</a:t>
            </a:r>
          </a:p>
        </p:txBody>
      </p:sp>
      <p:sp>
        <p:nvSpPr>
          <p:cNvPr id="6" name="Text Box 24"/>
          <p:cNvSpPr txBox="1">
            <a:spLocks noChangeArrowheads="1"/>
          </p:cNvSpPr>
          <p:nvPr/>
        </p:nvSpPr>
        <p:spPr bwMode="auto">
          <a:xfrm>
            <a:off x="249238" y="1317625"/>
            <a:ext cx="8467725" cy="1107996"/>
          </a:xfrm>
          <a:prstGeom prst="rect">
            <a:avLst/>
          </a:prstGeom>
          <a:ln/>
        </p:spPr>
        <p:style>
          <a:lnRef idx="2">
            <a:schemeClr val="accent3"/>
          </a:lnRef>
          <a:fillRef idx="1">
            <a:schemeClr val="lt1"/>
          </a:fillRef>
          <a:effectRef idx="0">
            <a:schemeClr val="accent3"/>
          </a:effectRef>
          <a:fontRef idx="minor">
            <a:schemeClr val="dk1"/>
          </a:fontRef>
        </p:style>
        <p:txBody>
          <a:bodyPr>
            <a:spAutoFit/>
          </a:bodyPr>
          <a:lstStyle/>
          <a:p>
            <a:pPr algn="just"/>
            <a:r>
              <a:rPr lang="en-US" sz="2200" b="1" dirty="0">
                <a:solidFill>
                  <a:srgbClr val="FF0000"/>
                </a:solidFill>
                <a:latin typeface="Times New Roman" pitchFamily="18" charset="0"/>
              </a:rPr>
              <a:t>C4</a:t>
            </a:r>
            <a:r>
              <a:rPr lang="en-US" sz="2200" b="1" dirty="0">
                <a:latin typeface="Times New Roman" pitchFamily="18" charset="0"/>
              </a:rPr>
              <a:t> </a:t>
            </a:r>
            <a:r>
              <a:rPr lang="en-US" sz="2200" b="1" dirty="0" err="1">
                <a:latin typeface="Times New Roman" pitchFamily="18" charset="0"/>
              </a:rPr>
              <a:t>Chuyển</a:t>
            </a:r>
            <a:r>
              <a:rPr lang="en-US" sz="2200" b="1" dirty="0">
                <a:latin typeface="Times New Roman" pitchFamily="18" charset="0"/>
              </a:rPr>
              <a:t> </a:t>
            </a:r>
            <a:r>
              <a:rPr lang="en-US" sz="2200" b="1" dirty="0" err="1">
                <a:latin typeface="Times New Roman" pitchFamily="18" charset="0"/>
              </a:rPr>
              <a:t>động</a:t>
            </a:r>
            <a:r>
              <a:rPr lang="en-US" sz="2200" b="1" dirty="0">
                <a:latin typeface="Times New Roman" pitchFamily="18" charset="0"/>
              </a:rPr>
              <a:t> </a:t>
            </a:r>
            <a:r>
              <a:rPr lang="en-US" sz="2200" b="1" dirty="0" err="1">
                <a:latin typeface="Times New Roman" pitchFamily="18" charset="0"/>
              </a:rPr>
              <a:t>của</a:t>
            </a:r>
            <a:r>
              <a:rPr lang="en-US" sz="2200" b="1" dirty="0">
                <a:latin typeface="Times New Roman" pitchFamily="18" charset="0"/>
              </a:rPr>
              <a:t> </a:t>
            </a:r>
            <a:r>
              <a:rPr lang="en-US" sz="2200" b="1" dirty="0" err="1">
                <a:latin typeface="Times New Roman" pitchFamily="18" charset="0"/>
              </a:rPr>
              <a:t>ôtô</a:t>
            </a:r>
            <a:r>
              <a:rPr lang="en-US" sz="2200" b="1" dirty="0">
                <a:latin typeface="Times New Roman" pitchFamily="18" charset="0"/>
              </a:rPr>
              <a:t> </a:t>
            </a:r>
            <a:r>
              <a:rPr lang="en-US" sz="2200" b="1" dirty="0" err="1">
                <a:latin typeface="Times New Roman" pitchFamily="18" charset="0"/>
              </a:rPr>
              <a:t>chạy</a:t>
            </a:r>
            <a:r>
              <a:rPr lang="en-US" sz="2200" b="1" dirty="0">
                <a:latin typeface="Times New Roman" pitchFamily="18" charset="0"/>
              </a:rPr>
              <a:t> </a:t>
            </a:r>
            <a:r>
              <a:rPr lang="en-US" sz="2200" b="1" dirty="0" err="1">
                <a:latin typeface="Times New Roman" pitchFamily="18" charset="0"/>
              </a:rPr>
              <a:t>từ</a:t>
            </a:r>
            <a:r>
              <a:rPr lang="en-US" sz="2200" b="1" dirty="0">
                <a:latin typeface="Times New Roman" pitchFamily="18" charset="0"/>
              </a:rPr>
              <a:t> </a:t>
            </a:r>
            <a:r>
              <a:rPr lang="en-US" sz="2200" b="1" dirty="0" err="1">
                <a:latin typeface="Times New Roman" pitchFamily="18" charset="0"/>
              </a:rPr>
              <a:t>Hà</a:t>
            </a:r>
            <a:r>
              <a:rPr lang="en-US" sz="2200" b="1" dirty="0">
                <a:latin typeface="Times New Roman" pitchFamily="18" charset="0"/>
              </a:rPr>
              <a:t> </a:t>
            </a:r>
            <a:r>
              <a:rPr lang="en-US" sz="2200" b="1" dirty="0" err="1">
                <a:latin typeface="Times New Roman" pitchFamily="18" charset="0"/>
              </a:rPr>
              <a:t>Nội</a:t>
            </a:r>
            <a:r>
              <a:rPr lang="en-US" sz="2200" b="1" dirty="0">
                <a:latin typeface="Times New Roman" pitchFamily="18" charset="0"/>
              </a:rPr>
              <a:t> </a:t>
            </a:r>
            <a:r>
              <a:rPr lang="en-US" sz="2200" b="1" dirty="0" err="1">
                <a:latin typeface="Times New Roman" pitchFamily="18" charset="0"/>
              </a:rPr>
              <a:t>đến</a:t>
            </a:r>
            <a:r>
              <a:rPr lang="en-US" sz="2200" b="1" dirty="0">
                <a:latin typeface="Times New Roman" pitchFamily="18" charset="0"/>
              </a:rPr>
              <a:t> </a:t>
            </a:r>
            <a:r>
              <a:rPr lang="en-US" sz="2200" b="1" dirty="0" err="1">
                <a:latin typeface="Times New Roman" pitchFamily="18" charset="0"/>
              </a:rPr>
              <a:t>Hải</a:t>
            </a:r>
            <a:r>
              <a:rPr lang="en-US" sz="2200" b="1" dirty="0">
                <a:latin typeface="Times New Roman" pitchFamily="18" charset="0"/>
              </a:rPr>
              <a:t> </a:t>
            </a:r>
            <a:r>
              <a:rPr lang="en-US" sz="2200" b="1" dirty="0" err="1">
                <a:latin typeface="Times New Roman" pitchFamily="18" charset="0"/>
              </a:rPr>
              <a:t>Phòng</a:t>
            </a:r>
            <a:r>
              <a:rPr lang="en-US" sz="2200" b="1" dirty="0">
                <a:latin typeface="Times New Roman" pitchFamily="18" charset="0"/>
              </a:rPr>
              <a:t> </a:t>
            </a:r>
            <a:r>
              <a:rPr lang="en-US" sz="2200" b="1" dirty="0" err="1">
                <a:latin typeface="Times New Roman" pitchFamily="18" charset="0"/>
              </a:rPr>
              <a:t>là</a:t>
            </a:r>
            <a:r>
              <a:rPr lang="en-US" sz="2200" b="1" dirty="0">
                <a:latin typeface="Times New Roman" pitchFamily="18" charset="0"/>
              </a:rPr>
              <a:t> </a:t>
            </a:r>
            <a:r>
              <a:rPr lang="en-US" sz="2200" b="1" dirty="0" err="1">
                <a:latin typeface="Times New Roman" pitchFamily="18" charset="0"/>
              </a:rPr>
              <a:t>chuyển</a:t>
            </a:r>
            <a:r>
              <a:rPr lang="en-US" sz="2200" b="1" dirty="0">
                <a:latin typeface="Times New Roman" pitchFamily="18" charset="0"/>
              </a:rPr>
              <a:t> </a:t>
            </a:r>
            <a:r>
              <a:rPr lang="en-US" sz="2200" b="1" dirty="0" err="1">
                <a:latin typeface="Times New Roman" pitchFamily="18" charset="0"/>
              </a:rPr>
              <a:t>động</a:t>
            </a:r>
            <a:r>
              <a:rPr lang="en-US" sz="2200" b="1" dirty="0">
                <a:latin typeface="Times New Roman" pitchFamily="18" charset="0"/>
              </a:rPr>
              <a:t> </a:t>
            </a:r>
            <a:r>
              <a:rPr lang="en-US" sz="2200" b="1" dirty="0" err="1">
                <a:latin typeface="Times New Roman" pitchFamily="18" charset="0"/>
              </a:rPr>
              <a:t>đều</a:t>
            </a:r>
            <a:r>
              <a:rPr lang="en-US" sz="2200" b="1" dirty="0">
                <a:latin typeface="Times New Roman" pitchFamily="18" charset="0"/>
              </a:rPr>
              <a:t> hay </a:t>
            </a:r>
            <a:r>
              <a:rPr lang="en-US" sz="2200" b="1" dirty="0" err="1">
                <a:latin typeface="Times New Roman" pitchFamily="18" charset="0"/>
              </a:rPr>
              <a:t>không</a:t>
            </a:r>
            <a:r>
              <a:rPr lang="en-US" sz="2200" b="1" dirty="0">
                <a:latin typeface="Times New Roman" pitchFamily="18" charset="0"/>
              </a:rPr>
              <a:t> </a:t>
            </a:r>
            <a:r>
              <a:rPr lang="en-US" sz="2200" b="1" dirty="0" err="1">
                <a:latin typeface="Times New Roman" pitchFamily="18" charset="0"/>
              </a:rPr>
              <a:t>đều</a:t>
            </a:r>
            <a:r>
              <a:rPr lang="en-US" sz="2200" b="1" dirty="0">
                <a:latin typeface="Times New Roman" pitchFamily="18" charset="0"/>
              </a:rPr>
              <a:t>? </a:t>
            </a:r>
            <a:r>
              <a:rPr lang="en-US" sz="2200" b="1" dirty="0" err="1">
                <a:latin typeface="Times New Roman" pitchFamily="18" charset="0"/>
              </a:rPr>
              <a:t>Tại</a:t>
            </a:r>
            <a:r>
              <a:rPr lang="en-US" sz="2200" b="1" dirty="0">
                <a:latin typeface="Times New Roman" pitchFamily="18" charset="0"/>
              </a:rPr>
              <a:t> </a:t>
            </a:r>
            <a:r>
              <a:rPr lang="en-US" sz="2200" b="1" dirty="0" err="1">
                <a:latin typeface="Times New Roman" pitchFamily="18" charset="0"/>
              </a:rPr>
              <a:t>sao</a:t>
            </a:r>
            <a:r>
              <a:rPr lang="en-US" sz="2200" b="1" dirty="0">
                <a:latin typeface="Times New Roman" pitchFamily="18" charset="0"/>
              </a:rPr>
              <a:t>? </a:t>
            </a:r>
            <a:r>
              <a:rPr lang="en-US" sz="2200" b="1" dirty="0" err="1">
                <a:latin typeface="Times New Roman" pitchFamily="18" charset="0"/>
              </a:rPr>
              <a:t>Khi</a:t>
            </a:r>
            <a:r>
              <a:rPr lang="en-US" sz="2200" b="1" dirty="0">
                <a:latin typeface="Times New Roman" pitchFamily="18" charset="0"/>
              </a:rPr>
              <a:t> </a:t>
            </a:r>
            <a:r>
              <a:rPr lang="en-US" sz="2200" b="1" dirty="0" err="1">
                <a:latin typeface="Times New Roman" pitchFamily="18" charset="0"/>
              </a:rPr>
              <a:t>nói</a:t>
            </a:r>
            <a:r>
              <a:rPr lang="en-US" sz="2200" b="1" dirty="0">
                <a:latin typeface="Times New Roman" pitchFamily="18" charset="0"/>
              </a:rPr>
              <a:t> </a:t>
            </a:r>
            <a:r>
              <a:rPr lang="en-US" sz="2200" b="1" dirty="0" err="1">
                <a:latin typeface="Times New Roman" pitchFamily="18" charset="0"/>
              </a:rPr>
              <a:t>ôtô</a:t>
            </a:r>
            <a:r>
              <a:rPr lang="en-US" sz="2200" b="1" dirty="0">
                <a:latin typeface="Times New Roman" pitchFamily="18" charset="0"/>
              </a:rPr>
              <a:t> </a:t>
            </a:r>
            <a:r>
              <a:rPr lang="en-US" sz="2200" b="1" dirty="0" err="1">
                <a:latin typeface="Times New Roman" pitchFamily="18" charset="0"/>
              </a:rPr>
              <a:t>chạy</a:t>
            </a:r>
            <a:r>
              <a:rPr lang="en-US" sz="2200" b="1" dirty="0">
                <a:latin typeface="Times New Roman" pitchFamily="18" charset="0"/>
              </a:rPr>
              <a:t> </a:t>
            </a:r>
            <a:r>
              <a:rPr lang="en-US" sz="2200" b="1" dirty="0" err="1">
                <a:latin typeface="Times New Roman" pitchFamily="18" charset="0"/>
              </a:rPr>
              <a:t>từ</a:t>
            </a:r>
            <a:r>
              <a:rPr lang="en-US" sz="2200" b="1" dirty="0">
                <a:latin typeface="Times New Roman" pitchFamily="18" charset="0"/>
              </a:rPr>
              <a:t> </a:t>
            </a:r>
            <a:r>
              <a:rPr lang="en-US" sz="2200" b="1" dirty="0" err="1">
                <a:latin typeface="Times New Roman" pitchFamily="18" charset="0"/>
              </a:rPr>
              <a:t>Hà</a:t>
            </a:r>
            <a:r>
              <a:rPr lang="en-US" sz="2200" b="1" dirty="0">
                <a:latin typeface="Times New Roman" pitchFamily="18" charset="0"/>
              </a:rPr>
              <a:t> </a:t>
            </a:r>
            <a:r>
              <a:rPr lang="en-US" sz="2200" b="1" dirty="0" err="1">
                <a:latin typeface="Times New Roman" pitchFamily="18" charset="0"/>
              </a:rPr>
              <a:t>Nội</a:t>
            </a:r>
            <a:r>
              <a:rPr lang="en-US" sz="2200" b="1" dirty="0">
                <a:latin typeface="Times New Roman" pitchFamily="18" charset="0"/>
              </a:rPr>
              <a:t> </a:t>
            </a:r>
            <a:r>
              <a:rPr lang="en-US" sz="2200" b="1" dirty="0" err="1">
                <a:latin typeface="Times New Roman" pitchFamily="18" charset="0"/>
              </a:rPr>
              <a:t>đến</a:t>
            </a:r>
            <a:r>
              <a:rPr lang="en-US" sz="2200" b="1" dirty="0">
                <a:latin typeface="Times New Roman" pitchFamily="18" charset="0"/>
              </a:rPr>
              <a:t> </a:t>
            </a:r>
            <a:r>
              <a:rPr lang="en-US" sz="2200" b="1" dirty="0" err="1">
                <a:latin typeface="Times New Roman" pitchFamily="18" charset="0"/>
              </a:rPr>
              <a:t>Hải</a:t>
            </a:r>
            <a:r>
              <a:rPr lang="en-US" sz="2200" b="1" dirty="0">
                <a:latin typeface="Times New Roman" pitchFamily="18" charset="0"/>
              </a:rPr>
              <a:t> </a:t>
            </a:r>
            <a:r>
              <a:rPr lang="en-US" sz="2200" b="1" dirty="0" err="1">
                <a:latin typeface="Times New Roman" pitchFamily="18" charset="0"/>
              </a:rPr>
              <a:t>Phòng</a:t>
            </a:r>
            <a:r>
              <a:rPr lang="en-US" sz="2200" b="1" dirty="0">
                <a:latin typeface="Times New Roman" pitchFamily="18" charset="0"/>
              </a:rPr>
              <a:t> </a:t>
            </a:r>
            <a:r>
              <a:rPr lang="en-US" sz="2200" b="1" dirty="0" err="1">
                <a:latin typeface="Times New Roman" pitchFamily="18" charset="0"/>
              </a:rPr>
              <a:t>với</a:t>
            </a:r>
            <a:r>
              <a:rPr lang="en-US" sz="2200" b="1" dirty="0">
                <a:latin typeface="Times New Roman" pitchFamily="18" charset="0"/>
              </a:rPr>
              <a:t> </a:t>
            </a:r>
            <a:r>
              <a:rPr lang="en-US" sz="2200" b="1" dirty="0" err="1">
                <a:latin typeface="Times New Roman" pitchFamily="18" charset="0"/>
              </a:rPr>
              <a:t>vận</a:t>
            </a:r>
            <a:r>
              <a:rPr lang="en-US" sz="2200" b="1" dirty="0">
                <a:latin typeface="Times New Roman" pitchFamily="18" charset="0"/>
              </a:rPr>
              <a:t> </a:t>
            </a:r>
            <a:r>
              <a:rPr lang="en-US" sz="2200" b="1" dirty="0" err="1">
                <a:latin typeface="Times New Roman" pitchFamily="18" charset="0"/>
              </a:rPr>
              <a:t>tốc</a:t>
            </a:r>
            <a:r>
              <a:rPr lang="en-US" sz="2200" b="1" dirty="0">
                <a:latin typeface="Times New Roman" pitchFamily="18" charset="0"/>
              </a:rPr>
              <a:t> 50km/h </a:t>
            </a:r>
            <a:r>
              <a:rPr lang="en-US" sz="2200" b="1" dirty="0" err="1">
                <a:latin typeface="Times New Roman" pitchFamily="18" charset="0"/>
              </a:rPr>
              <a:t>là</a:t>
            </a:r>
            <a:r>
              <a:rPr lang="en-US" sz="2200" b="1" dirty="0">
                <a:latin typeface="Times New Roman" pitchFamily="18" charset="0"/>
              </a:rPr>
              <a:t> </a:t>
            </a:r>
            <a:r>
              <a:rPr lang="en-US" sz="2200" b="1" dirty="0" err="1">
                <a:latin typeface="Times New Roman" pitchFamily="18" charset="0"/>
              </a:rPr>
              <a:t>nói</a:t>
            </a:r>
            <a:r>
              <a:rPr lang="en-US" sz="2200" b="1" dirty="0">
                <a:latin typeface="Times New Roman" pitchFamily="18" charset="0"/>
              </a:rPr>
              <a:t> </a:t>
            </a:r>
            <a:r>
              <a:rPr lang="en-US" sz="2200" b="1" dirty="0" err="1">
                <a:latin typeface="Times New Roman" pitchFamily="18" charset="0"/>
              </a:rPr>
              <a:t>vận</a:t>
            </a:r>
            <a:r>
              <a:rPr lang="en-US" sz="2200" b="1" dirty="0">
                <a:latin typeface="Times New Roman" pitchFamily="18" charset="0"/>
              </a:rPr>
              <a:t> </a:t>
            </a:r>
            <a:r>
              <a:rPr lang="en-US" sz="2200" b="1" dirty="0" err="1">
                <a:latin typeface="Times New Roman" pitchFamily="18" charset="0"/>
              </a:rPr>
              <a:t>tốc</a:t>
            </a:r>
            <a:r>
              <a:rPr lang="en-US" sz="2200" b="1" dirty="0">
                <a:latin typeface="Times New Roman" pitchFamily="18" charset="0"/>
              </a:rPr>
              <a:t> </a:t>
            </a:r>
            <a:r>
              <a:rPr lang="en-US" sz="2200" b="1" dirty="0" err="1">
                <a:latin typeface="Times New Roman" pitchFamily="18" charset="0"/>
              </a:rPr>
              <a:t>nào</a:t>
            </a:r>
            <a:r>
              <a:rPr lang="en-US" sz="2200" b="1" dirty="0">
                <a:latin typeface="Times New Roman" pitchFamily="18" charset="0"/>
              </a:rPr>
              <a:t>?</a:t>
            </a:r>
          </a:p>
        </p:txBody>
      </p:sp>
      <p:sp>
        <p:nvSpPr>
          <p:cNvPr id="7" name="Text Box 26"/>
          <p:cNvSpPr txBox="1">
            <a:spLocks noChangeArrowheads="1"/>
          </p:cNvSpPr>
          <p:nvPr/>
        </p:nvSpPr>
        <p:spPr bwMode="auto">
          <a:xfrm>
            <a:off x="226902" y="3538835"/>
            <a:ext cx="8686800" cy="461665"/>
          </a:xfrm>
          <a:prstGeom prst="rect">
            <a:avLst/>
          </a:prstGeom>
          <a:ln/>
        </p:spPr>
        <p:style>
          <a:lnRef idx="1">
            <a:schemeClr val="accent3"/>
          </a:lnRef>
          <a:fillRef idx="2">
            <a:schemeClr val="accent3"/>
          </a:fillRef>
          <a:effectRef idx="1">
            <a:schemeClr val="accent3"/>
          </a:effectRef>
          <a:fontRef idx="minor">
            <a:schemeClr val="dk1"/>
          </a:fontRef>
        </p:style>
        <p:txBody>
          <a:bodyPr>
            <a:spAutoFit/>
          </a:bodyPr>
          <a:lstStyle/>
          <a:p>
            <a:pPr algn="just"/>
            <a:r>
              <a:rPr lang="vi-VN" sz="2400" b="1" dirty="0" smtClean="0">
                <a:solidFill>
                  <a:schemeClr val="tx1"/>
                </a:solidFill>
                <a:latin typeface="Times New Roman" pitchFamily="18" charset="0"/>
              </a:rPr>
              <a:t>*</a:t>
            </a:r>
            <a:r>
              <a:rPr lang="en-US" sz="2400" b="1" dirty="0" smtClean="0">
                <a:solidFill>
                  <a:schemeClr val="tx1"/>
                </a:solidFill>
                <a:latin typeface="Times New Roman" pitchFamily="18" charset="0"/>
              </a:rPr>
              <a:t>50km/h </a:t>
            </a:r>
            <a:r>
              <a:rPr lang="en-US" sz="2400" b="1" dirty="0" err="1">
                <a:solidFill>
                  <a:schemeClr val="tx1"/>
                </a:solidFill>
                <a:latin typeface="Times New Roman" pitchFamily="18" charset="0"/>
              </a:rPr>
              <a:t>là</a:t>
            </a:r>
            <a:r>
              <a:rPr lang="en-US" sz="2400" b="1" dirty="0">
                <a:solidFill>
                  <a:schemeClr val="tx1"/>
                </a:solidFill>
                <a:latin typeface="Times New Roman" pitchFamily="18" charset="0"/>
              </a:rPr>
              <a:t> </a:t>
            </a:r>
            <a:r>
              <a:rPr lang="en-US" sz="2400" b="1" dirty="0" err="1">
                <a:solidFill>
                  <a:schemeClr val="tx1"/>
                </a:solidFill>
                <a:latin typeface="Times New Roman" pitchFamily="18" charset="0"/>
              </a:rPr>
              <a:t>vận</a:t>
            </a:r>
            <a:r>
              <a:rPr lang="en-US" sz="2400" b="1" dirty="0">
                <a:solidFill>
                  <a:schemeClr val="tx1"/>
                </a:solidFill>
                <a:latin typeface="Times New Roman" pitchFamily="18" charset="0"/>
              </a:rPr>
              <a:t> </a:t>
            </a:r>
            <a:r>
              <a:rPr lang="en-US" sz="2400" b="1" dirty="0" err="1">
                <a:solidFill>
                  <a:schemeClr val="tx1"/>
                </a:solidFill>
                <a:latin typeface="Times New Roman" pitchFamily="18" charset="0"/>
              </a:rPr>
              <a:t>tốc</a:t>
            </a:r>
            <a:r>
              <a:rPr lang="en-US" sz="2400" b="1" dirty="0">
                <a:solidFill>
                  <a:schemeClr val="tx1"/>
                </a:solidFill>
                <a:latin typeface="Times New Roman" pitchFamily="18" charset="0"/>
              </a:rPr>
              <a:t> </a:t>
            </a:r>
            <a:r>
              <a:rPr lang="en-US" sz="2400" b="1" dirty="0" err="1">
                <a:solidFill>
                  <a:schemeClr val="tx1"/>
                </a:solidFill>
                <a:latin typeface="Times New Roman" pitchFamily="18" charset="0"/>
              </a:rPr>
              <a:t>trung</a:t>
            </a:r>
            <a:r>
              <a:rPr lang="en-US" sz="2400" b="1" dirty="0">
                <a:solidFill>
                  <a:schemeClr val="tx1"/>
                </a:solidFill>
                <a:latin typeface="Times New Roman" pitchFamily="18" charset="0"/>
              </a:rPr>
              <a:t> </a:t>
            </a:r>
            <a:r>
              <a:rPr lang="en-US" sz="2400" b="1" dirty="0" err="1">
                <a:solidFill>
                  <a:schemeClr val="tx1"/>
                </a:solidFill>
                <a:latin typeface="Times New Roman" pitchFamily="18" charset="0"/>
              </a:rPr>
              <a:t>bình</a:t>
            </a:r>
            <a:r>
              <a:rPr lang="en-US" sz="2400" b="1" dirty="0">
                <a:solidFill>
                  <a:schemeClr val="tx1"/>
                </a:solidFill>
                <a:latin typeface="Times New Roman" pitchFamily="18" charset="0"/>
              </a:rPr>
              <a:t> </a:t>
            </a:r>
            <a:r>
              <a:rPr lang="en-US" sz="2400" b="1" dirty="0" err="1">
                <a:solidFill>
                  <a:schemeClr val="tx1"/>
                </a:solidFill>
                <a:latin typeface="Times New Roman" pitchFamily="18" charset="0"/>
              </a:rPr>
              <a:t>của</a:t>
            </a:r>
            <a:r>
              <a:rPr lang="en-US" sz="2400" b="1" dirty="0">
                <a:solidFill>
                  <a:schemeClr val="tx1"/>
                </a:solidFill>
                <a:latin typeface="Times New Roman" pitchFamily="18" charset="0"/>
              </a:rPr>
              <a:t> </a:t>
            </a:r>
            <a:r>
              <a:rPr lang="en-US" sz="2400" b="1" dirty="0" err="1">
                <a:solidFill>
                  <a:schemeClr val="tx1"/>
                </a:solidFill>
                <a:latin typeface="Times New Roman" pitchFamily="18" charset="0"/>
              </a:rPr>
              <a:t>ôtô</a:t>
            </a:r>
            <a:r>
              <a:rPr lang="en-US" sz="2400" b="1" dirty="0">
                <a:solidFill>
                  <a:schemeClr val="tx1"/>
                </a:solidFill>
                <a:latin typeface="Times New Roman" pitchFamily="18" charset="0"/>
              </a:rPr>
              <a:t>.</a:t>
            </a:r>
          </a:p>
        </p:txBody>
      </p:sp>
      <p:sp>
        <p:nvSpPr>
          <p:cNvPr id="8" name="Text Box 25"/>
          <p:cNvSpPr txBox="1">
            <a:spLocks noChangeArrowheads="1"/>
          </p:cNvSpPr>
          <p:nvPr/>
        </p:nvSpPr>
        <p:spPr bwMode="auto">
          <a:xfrm>
            <a:off x="226902" y="2552700"/>
            <a:ext cx="8686800" cy="830997"/>
          </a:xfrm>
          <a:prstGeom prst="rect">
            <a:avLst/>
          </a:prstGeom>
          <a:ln/>
        </p:spPr>
        <p:style>
          <a:lnRef idx="1">
            <a:schemeClr val="accent3"/>
          </a:lnRef>
          <a:fillRef idx="2">
            <a:schemeClr val="accent3"/>
          </a:fillRef>
          <a:effectRef idx="1">
            <a:schemeClr val="accent3"/>
          </a:effectRef>
          <a:fontRef idx="minor">
            <a:schemeClr val="dk1"/>
          </a:fontRef>
        </p:style>
        <p:txBody>
          <a:bodyPr>
            <a:spAutoFit/>
          </a:bodyPr>
          <a:lstStyle/>
          <a:p>
            <a:pPr algn="just"/>
            <a:r>
              <a:rPr lang="vi-VN" sz="2400" b="1" dirty="0" smtClean="0">
                <a:solidFill>
                  <a:schemeClr val="tx1"/>
                </a:solidFill>
                <a:latin typeface="Times New Roman" pitchFamily="18" charset="0"/>
              </a:rPr>
              <a:t>*</a:t>
            </a:r>
            <a:r>
              <a:rPr lang="en-US" sz="2400" b="1" dirty="0" err="1" smtClean="0">
                <a:solidFill>
                  <a:schemeClr val="tx1"/>
                </a:solidFill>
                <a:latin typeface="Times New Roman" pitchFamily="18" charset="0"/>
              </a:rPr>
              <a:t>Chuyển</a:t>
            </a:r>
            <a:r>
              <a:rPr lang="en-US" sz="2400" b="1" dirty="0" smtClean="0">
                <a:solidFill>
                  <a:schemeClr val="tx1"/>
                </a:solidFill>
                <a:latin typeface="Times New Roman" pitchFamily="18" charset="0"/>
              </a:rPr>
              <a:t> </a:t>
            </a:r>
            <a:r>
              <a:rPr lang="en-US" sz="2400" b="1" dirty="0" err="1">
                <a:solidFill>
                  <a:schemeClr val="tx1"/>
                </a:solidFill>
                <a:latin typeface="Times New Roman" pitchFamily="18" charset="0"/>
              </a:rPr>
              <a:t>động</a:t>
            </a:r>
            <a:r>
              <a:rPr lang="en-US" sz="2400" b="1" dirty="0">
                <a:solidFill>
                  <a:schemeClr val="tx1"/>
                </a:solidFill>
                <a:latin typeface="Times New Roman" pitchFamily="18" charset="0"/>
              </a:rPr>
              <a:t> </a:t>
            </a:r>
            <a:r>
              <a:rPr lang="en-US" sz="2400" b="1" dirty="0" err="1">
                <a:solidFill>
                  <a:schemeClr val="tx1"/>
                </a:solidFill>
                <a:latin typeface="Times New Roman" pitchFamily="18" charset="0"/>
              </a:rPr>
              <a:t>của</a:t>
            </a:r>
            <a:r>
              <a:rPr lang="en-US" sz="2400" b="1" dirty="0">
                <a:solidFill>
                  <a:schemeClr val="tx1"/>
                </a:solidFill>
                <a:latin typeface="Times New Roman" pitchFamily="18" charset="0"/>
              </a:rPr>
              <a:t> </a:t>
            </a:r>
            <a:r>
              <a:rPr lang="en-US" sz="2400" b="1" dirty="0" err="1">
                <a:solidFill>
                  <a:schemeClr val="tx1"/>
                </a:solidFill>
                <a:latin typeface="Times New Roman" pitchFamily="18" charset="0"/>
              </a:rPr>
              <a:t>ôtô</a:t>
            </a:r>
            <a:r>
              <a:rPr lang="en-US" sz="2400" b="1" dirty="0">
                <a:solidFill>
                  <a:schemeClr val="tx1"/>
                </a:solidFill>
                <a:latin typeface="Times New Roman" pitchFamily="18" charset="0"/>
              </a:rPr>
              <a:t> </a:t>
            </a:r>
            <a:r>
              <a:rPr lang="en-US" sz="2400" b="1" dirty="0" err="1">
                <a:solidFill>
                  <a:schemeClr val="tx1"/>
                </a:solidFill>
                <a:latin typeface="Times New Roman" pitchFamily="18" charset="0"/>
              </a:rPr>
              <a:t>chạy</a:t>
            </a:r>
            <a:r>
              <a:rPr lang="en-US" sz="2400" b="1" dirty="0">
                <a:solidFill>
                  <a:schemeClr val="tx1"/>
                </a:solidFill>
                <a:latin typeface="Times New Roman" pitchFamily="18" charset="0"/>
              </a:rPr>
              <a:t> </a:t>
            </a:r>
            <a:r>
              <a:rPr lang="en-US" sz="2400" b="1" dirty="0" err="1">
                <a:solidFill>
                  <a:schemeClr val="tx1"/>
                </a:solidFill>
                <a:latin typeface="Times New Roman" pitchFamily="18" charset="0"/>
              </a:rPr>
              <a:t>từ</a:t>
            </a:r>
            <a:r>
              <a:rPr lang="en-US" sz="2400" b="1" dirty="0">
                <a:solidFill>
                  <a:schemeClr val="tx1"/>
                </a:solidFill>
                <a:latin typeface="Times New Roman" pitchFamily="18" charset="0"/>
              </a:rPr>
              <a:t> </a:t>
            </a:r>
            <a:r>
              <a:rPr lang="en-US" sz="2400" b="1" dirty="0" err="1">
                <a:solidFill>
                  <a:schemeClr val="tx1"/>
                </a:solidFill>
                <a:latin typeface="Times New Roman" pitchFamily="18" charset="0"/>
              </a:rPr>
              <a:t>Hà</a:t>
            </a:r>
            <a:r>
              <a:rPr lang="en-US" sz="2400" b="1" dirty="0">
                <a:solidFill>
                  <a:schemeClr val="tx1"/>
                </a:solidFill>
                <a:latin typeface="Times New Roman" pitchFamily="18" charset="0"/>
              </a:rPr>
              <a:t> </a:t>
            </a:r>
            <a:r>
              <a:rPr lang="en-US" sz="2400" b="1" dirty="0" err="1">
                <a:solidFill>
                  <a:schemeClr val="tx1"/>
                </a:solidFill>
                <a:latin typeface="Times New Roman" pitchFamily="18" charset="0"/>
              </a:rPr>
              <a:t>Nội</a:t>
            </a:r>
            <a:r>
              <a:rPr lang="en-US" sz="2400" b="1" dirty="0">
                <a:solidFill>
                  <a:schemeClr val="tx1"/>
                </a:solidFill>
                <a:latin typeface="Times New Roman" pitchFamily="18" charset="0"/>
              </a:rPr>
              <a:t> </a:t>
            </a:r>
            <a:r>
              <a:rPr lang="en-US" sz="2400" b="1" dirty="0" err="1">
                <a:solidFill>
                  <a:schemeClr val="tx1"/>
                </a:solidFill>
                <a:latin typeface="Times New Roman" pitchFamily="18" charset="0"/>
              </a:rPr>
              <a:t>đến</a:t>
            </a:r>
            <a:r>
              <a:rPr lang="en-US" sz="2400" b="1" dirty="0">
                <a:solidFill>
                  <a:schemeClr val="tx1"/>
                </a:solidFill>
                <a:latin typeface="Times New Roman" pitchFamily="18" charset="0"/>
              </a:rPr>
              <a:t> </a:t>
            </a:r>
            <a:r>
              <a:rPr lang="en-US" sz="2400" b="1" dirty="0" err="1">
                <a:solidFill>
                  <a:schemeClr val="tx1"/>
                </a:solidFill>
                <a:latin typeface="Times New Roman" pitchFamily="18" charset="0"/>
              </a:rPr>
              <a:t>Hải</a:t>
            </a:r>
            <a:r>
              <a:rPr lang="en-US" sz="2400" b="1" dirty="0">
                <a:solidFill>
                  <a:schemeClr val="tx1"/>
                </a:solidFill>
                <a:latin typeface="Times New Roman" pitchFamily="18" charset="0"/>
              </a:rPr>
              <a:t> </a:t>
            </a:r>
            <a:r>
              <a:rPr lang="en-US" sz="2400" b="1" dirty="0" err="1">
                <a:solidFill>
                  <a:schemeClr val="tx1"/>
                </a:solidFill>
                <a:latin typeface="Times New Roman" pitchFamily="18" charset="0"/>
              </a:rPr>
              <a:t>Phòng</a:t>
            </a:r>
            <a:r>
              <a:rPr lang="en-US" sz="2400" b="1" dirty="0">
                <a:solidFill>
                  <a:schemeClr val="tx1"/>
                </a:solidFill>
                <a:latin typeface="Times New Roman" pitchFamily="18" charset="0"/>
              </a:rPr>
              <a:t> </a:t>
            </a:r>
            <a:r>
              <a:rPr lang="en-US" sz="2400" b="1" dirty="0" err="1">
                <a:solidFill>
                  <a:schemeClr val="tx1"/>
                </a:solidFill>
                <a:latin typeface="Times New Roman" pitchFamily="18" charset="0"/>
              </a:rPr>
              <a:t>là</a:t>
            </a:r>
            <a:r>
              <a:rPr lang="en-US" sz="2400" b="1" dirty="0">
                <a:solidFill>
                  <a:schemeClr val="tx1"/>
                </a:solidFill>
                <a:latin typeface="Times New Roman" pitchFamily="18" charset="0"/>
              </a:rPr>
              <a:t> </a:t>
            </a:r>
            <a:r>
              <a:rPr lang="en-US" sz="2400" b="1" dirty="0" err="1">
                <a:solidFill>
                  <a:schemeClr val="tx1"/>
                </a:solidFill>
                <a:latin typeface="Times New Roman" pitchFamily="18" charset="0"/>
              </a:rPr>
              <a:t>chuyển</a:t>
            </a:r>
            <a:r>
              <a:rPr lang="en-US" sz="2400" b="1" dirty="0">
                <a:solidFill>
                  <a:schemeClr val="tx1"/>
                </a:solidFill>
                <a:latin typeface="Times New Roman" pitchFamily="18" charset="0"/>
              </a:rPr>
              <a:t> </a:t>
            </a:r>
            <a:r>
              <a:rPr lang="en-US" sz="2400" b="1" dirty="0" err="1">
                <a:solidFill>
                  <a:schemeClr val="tx1"/>
                </a:solidFill>
                <a:latin typeface="Times New Roman" pitchFamily="18" charset="0"/>
              </a:rPr>
              <a:t>động</a:t>
            </a:r>
            <a:r>
              <a:rPr lang="en-US" sz="2400" b="1" dirty="0">
                <a:solidFill>
                  <a:schemeClr val="tx1"/>
                </a:solidFill>
                <a:latin typeface="Times New Roman" pitchFamily="18" charset="0"/>
              </a:rPr>
              <a:t> </a:t>
            </a:r>
            <a:r>
              <a:rPr lang="en-US" sz="2400" b="1" dirty="0" err="1">
                <a:solidFill>
                  <a:schemeClr val="tx1"/>
                </a:solidFill>
                <a:latin typeface="Times New Roman" pitchFamily="18" charset="0"/>
              </a:rPr>
              <a:t>không</a:t>
            </a:r>
            <a:r>
              <a:rPr lang="en-US" sz="2400" b="1" dirty="0">
                <a:solidFill>
                  <a:schemeClr val="tx1"/>
                </a:solidFill>
                <a:latin typeface="Times New Roman" pitchFamily="18" charset="0"/>
              </a:rPr>
              <a:t> </a:t>
            </a:r>
            <a:r>
              <a:rPr lang="en-US" sz="2400" b="1" dirty="0" err="1">
                <a:solidFill>
                  <a:schemeClr val="tx1"/>
                </a:solidFill>
                <a:latin typeface="Times New Roman" pitchFamily="18" charset="0"/>
              </a:rPr>
              <a:t>đều</a:t>
            </a:r>
            <a:r>
              <a:rPr lang="en-US" sz="2400" b="1" dirty="0">
                <a:solidFill>
                  <a:schemeClr val="tx1"/>
                </a:solidFill>
                <a:latin typeface="Times New Roman" pitchFamily="18" charset="0"/>
              </a:rPr>
              <a:t>.</a:t>
            </a:r>
          </a:p>
        </p:txBody>
      </p:sp>
    </p:spTree>
    <p:extLst>
      <p:ext uri="{BB962C8B-B14F-4D97-AF65-F5344CB8AC3E}">
        <p14:creationId xmlns:p14="http://schemas.microsoft.com/office/powerpoint/2010/main" xmlns="" val="83090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by="(-#ppt_w*2)" calcmode="lin" valueType="num">
                                      <p:cBhvr rctx="PPT">
                                        <p:cTn id="7" dur="500" autoRev="1" fill="hold">
                                          <p:stCondLst>
                                            <p:cond delay="0"/>
                                          </p:stCondLst>
                                        </p:cTn>
                                        <p:tgtEl>
                                          <p:spTgt spid="5"/>
                                        </p:tgtEl>
                                        <p:attrNameLst>
                                          <p:attrName>ppt_w</p:attrName>
                                        </p:attrNameLst>
                                      </p:cBhvr>
                                    </p:anim>
                                    <p:anim by="(#ppt_w*0.50)" calcmode="lin" valueType="num">
                                      <p:cBhvr>
                                        <p:cTn id="8" dur="500" decel="50000" autoRev="1" fill="hold">
                                          <p:stCondLst>
                                            <p:cond delay="0"/>
                                          </p:stCondLst>
                                        </p:cTn>
                                        <p:tgtEl>
                                          <p:spTgt spid="5"/>
                                        </p:tgtEl>
                                        <p:attrNameLst>
                                          <p:attrName>ppt_x</p:attrName>
                                        </p:attrNameLst>
                                      </p:cBhvr>
                                    </p:anim>
                                    <p:anim from="(-#ppt_h/2)" to="(#ppt_y)" calcmode="lin" valueType="num">
                                      <p:cBhvr>
                                        <p:cTn id="9" dur="1000" fill="hold">
                                          <p:stCondLst>
                                            <p:cond delay="0"/>
                                          </p:stCondLst>
                                        </p:cTn>
                                        <p:tgtEl>
                                          <p:spTgt spid="5"/>
                                        </p:tgtEl>
                                        <p:attrNameLst>
                                          <p:attrName>ppt_y</p:attrName>
                                        </p:attrNameLst>
                                      </p:cBhvr>
                                    </p:anim>
                                    <p:animRot by="21600000">
                                      <p:cBhvr>
                                        <p:cTn id="10" dur="1000" fill="hold">
                                          <p:stCondLst>
                                            <p:cond delay="0"/>
                                          </p:stCondLst>
                                        </p:cTn>
                                        <p:tgtEl>
                                          <p:spTgt spid="5"/>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770" decel="100000"/>
                                        <p:tgtEl>
                                          <p:spTgt spid="6"/>
                                        </p:tgtEl>
                                      </p:cBhvr>
                                    </p:animEffect>
                                    <p:animScale>
                                      <p:cBhvr>
                                        <p:cTn id="16" dur="770" decel="100000"/>
                                        <p:tgtEl>
                                          <p:spTgt spid="6"/>
                                        </p:tgtEl>
                                      </p:cBhvr>
                                      <p:from x="10000" y="10000"/>
                                      <p:to x="200000" y="450000"/>
                                    </p:animScale>
                                    <p:animScale>
                                      <p:cBhvr>
                                        <p:cTn id="17" dur="1230" accel="100000" fill="hold">
                                          <p:stCondLst>
                                            <p:cond delay="770"/>
                                          </p:stCondLst>
                                        </p:cTn>
                                        <p:tgtEl>
                                          <p:spTgt spid="6"/>
                                        </p:tgtEl>
                                      </p:cBhvr>
                                      <p:from x="200000" y="450000"/>
                                      <p:to x="100000" y="100000"/>
                                    </p:animScale>
                                    <p:set>
                                      <p:cBhvr>
                                        <p:cTn id="18" dur="770" fill="hold"/>
                                        <p:tgtEl>
                                          <p:spTgt spid="6"/>
                                        </p:tgtEl>
                                        <p:attrNameLst>
                                          <p:attrName>ppt_x</p:attrName>
                                        </p:attrNameLst>
                                      </p:cBhvr>
                                      <p:to>
                                        <p:strVal val="(0.5)"/>
                                      </p:to>
                                    </p:set>
                                    <p:anim from="(0.5)" to="(#ppt_x)" calcmode="lin" valueType="num">
                                      <p:cBhvr>
                                        <p:cTn id="19" dur="1230" accel="100000" fill="hold">
                                          <p:stCondLst>
                                            <p:cond delay="770"/>
                                          </p:stCondLst>
                                        </p:cTn>
                                        <p:tgtEl>
                                          <p:spTgt spid="6"/>
                                        </p:tgtEl>
                                        <p:attrNameLst>
                                          <p:attrName>ppt_x</p:attrName>
                                        </p:attrNameLst>
                                      </p:cBhvr>
                                    </p:anim>
                                    <p:set>
                                      <p:cBhvr>
                                        <p:cTn id="20" dur="770" fill="hold"/>
                                        <p:tgtEl>
                                          <p:spTgt spid="6"/>
                                        </p:tgtEl>
                                        <p:attrNameLst>
                                          <p:attrName>ppt_y</p:attrName>
                                        </p:attrNameLst>
                                      </p:cBhvr>
                                      <p:to>
                                        <p:strVal val="(#ppt_y+0.4)"/>
                                      </p:to>
                                    </p:set>
                                    <p:anim from="(#ppt_y+0.4)" to="(#ppt_y)" calcmode="lin" valueType="num">
                                      <p:cBhvr>
                                        <p:cTn id="21" dur="1230" accel="100000" fill="hold">
                                          <p:stCondLst>
                                            <p:cond delay="770"/>
                                          </p:stCondLst>
                                        </p:cTn>
                                        <p:tgtEl>
                                          <p:spTgt spid="6"/>
                                        </p:tgtEl>
                                        <p:attrNameLst>
                                          <p:attrName>ppt_y</p:attrName>
                                        </p:attrNameLst>
                                      </p:cBhvr>
                                    </p:anim>
                                  </p:childTnLst>
                                  <p:subTnLst>
                                    <p:audio>
                                      <p:cMediaNode>
                                        <p:cTn display="0" masterRel="sameClick">
                                          <p:stCondLst>
                                            <p:cond evt="begin" delay="0">
                                              <p:tn val="13"/>
                                            </p:cond>
                                          </p:stCondLst>
                                          <p:endCondLst>
                                            <p:cond evt="onStopAudio" delay="0">
                                              <p:tgtEl>
                                                <p:sldTgt/>
                                              </p:tgtEl>
                                            </p:cond>
                                          </p:endCondLst>
                                        </p:cTn>
                                        <p:tgtEl>
                                          <p:sndTgt r:embed="rId3" name="coin.wav"/>
                                        </p:tgtEl>
                                      </p:cMediaNode>
                                    </p:audio>
                                  </p:subTnLst>
                                </p:cTn>
                              </p:par>
                            </p:childTnLst>
                          </p:cTn>
                        </p:par>
                        <p:par>
                          <p:cTn id="22" fill="hold">
                            <p:stCondLst>
                              <p:cond delay="2000"/>
                            </p:stCondLst>
                            <p:childTnLst>
                              <p:par>
                                <p:cTn id="23" presetID="13" presetClass="entr" presetSubtype="16"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plus(in)">
                                      <p:cBhvr>
                                        <p:cTn id="25" dur="2000"/>
                                        <p:tgtEl>
                                          <p:spTgt spid="8"/>
                                        </p:tgtEl>
                                      </p:cBhvr>
                                    </p:animEffect>
                                  </p:childTnLst>
                                  <p:subTnLst>
                                    <p:audio>
                                      <p:cMediaNode>
                                        <p:cTn display="0" masterRel="sameClick">
                                          <p:stCondLst>
                                            <p:cond evt="begin" delay="0">
                                              <p:tn val="23"/>
                                            </p:cond>
                                          </p:stCondLst>
                                          <p:endCondLst>
                                            <p:cond evt="onStopAudio" delay="0">
                                              <p:tgtEl>
                                                <p:sldTgt/>
                                              </p:tgtEl>
                                            </p:cond>
                                          </p:endCondLst>
                                        </p:cTn>
                                        <p:tgtEl>
                                          <p:sndTgt r:embed="rId4" name="whoosh.wav"/>
                                        </p:tgtEl>
                                      </p:cMediaNode>
                                    </p:audio>
                                  </p:subTnLst>
                                </p:cTn>
                              </p:par>
                            </p:childTnLst>
                          </p:cTn>
                        </p:par>
                      </p:childTnLst>
                    </p:cTn>
                  </p:par>
                  <p:par>
                    <p:cTn id="26" fill="hold">
                      <p:stCondLst>
                        <p:cond delay="indefinite"/>
                      </p:stCondLst>
                      <p:childTnLst>
                        <p:par>
                          <p:cTn id="27" fill="hold">
                            <p:stCondLst>
                              <p:cond delay="0"/>
                            </p:stCondLst>
                            <p:childTnLst>
                              <p:par>
                                <p:cTn id="28" presetID="13" presetClass="entr" presetSubtype="16"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plus(in)">
                                      <p:cBhvr>
                                        <p:cTn id="30" dur="2000"/>
                                        <p:tgtEl>
                                          <p:spTgt spid="7"/>
                                        </p:tgtEl>
                                      </p:cBhvr>
                                    </p:animEffect>
                                  </p:childTnLst>
                                  <p:subTnLst>
                                    <p:audio>
                                      <p:cMediaNode>
                                        <p:cTn display="0" masterRel="sameClick">
                                          <p:stCondLst>
                                            <p:cond evt="begin" delay="0">
                                              <p:tn val="28"/>
                                            </p:cond>
                                          </p:stCondLst>
                                          <p:endCondLst>
                                            <p:cond evt="onStopAudio" delay="0">
                                              <p:tgtEl>
                                                <p:sldTgt/>
                                              </p:tgtEl>
                                            </p:cond>
                                          </p:endCondLst>
                                        </p:cTn>
                                        <p:tgtEl>
                                          <p:sndTgt r:embed="rId5" name="bomb.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ordArt 53"/>
          <p:cNvSpPr>
            <a:spLocks noChangeArrowheads="1" noChangeShapeType="1" noTextEdit="1"/>
          </p:cNvSpPr>
          <p:nvPr/>
        </p:nvSpPr>
        <p:spPr bwMode="auto">
          <a:xfrm>
            <a:off x="1555687" y="49040"/>
            <a:ext cx="6096000" cy="496888"/>
          </a:xfrm>
          <a:prstGeom prst="rect">
            <a:avLst/>
          </a:prstGeom>
          <a:noFill/>
          <a:ln>
            <a:noFill/>
          </a:ln>
        </p:spPr>
        <p:style>
          <a:lnRef idx="0">
            <a:schemeClr val="accent1"/>
          </a:lnRef>
          <a:fillRef idx="3">
            <a:schemeClr val="accent1"/>
          </a:fillRef>
          <a:effectRef idx="3">
            <a:schemeClr val="accent1"/>
          </a:effectRef>
          <a:fontRef idx="minor">
            <a:schemeClr val="lt1"/>
          </a:fontRef>
        </p:style>
        <p:txBody>
          <a:bodyPr wrap="none" fromWordArt="1">
            <a:prstTxWarp prst="textPlain">
              <a:avLst>
                <a:gd name="adj" fmla="val 50000"/>
              </a:avLst>
            </a:prstTxWarp>
          </a:bodyPr>
          <a:lstStyle/>
          <a:p>
            <a:pPr algn="ctr"/>
            <a:r>
              <a:rPr lang="en-US" sz="3600" kern="10" dirty="0">
                <a:ln w="9525">
                  <a:noFill/>
                  <a:round/>
                  <a:headEnd/>
                  <a:tailEnd/>
                </a:ln>
                <a:solidFill>
                  <a:srgbClr val="FF0000"/>
                </a:solidFill>
                <a:latin typeface="Times New Roman"/>
                <a:cs typeface="Times New Roman"/>
              </a:rPr>
              <a:t>CHUYỂN ĐỘNG ĐỀU-CHUYỂN ĐỘNG KHÔNG ĐỀU</a:t>
            </a:r>
          </a:p>
        </p:txBody>
      </p:sp>
      <p:sp>
        <p:nvSpPr>
          <p:cNvPr id="5" name="Text Box 23"/>
          <p:cNvSpPr txBox="1">
            <a:spLocks noChangeArrowheads="1"/>
          </p:cNvSpPr>
          <p:nvPr/>
        </p:nvSpPr>
        <p:spPr bwMode="auto">
          <a:xfrm>
            <a:off x="226902" y="647700"/>
            <a:ext cx="2089867"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400" b="1" dirty="0">
                <a:solidFill>
                  <a:srgbClr val="FF0000"/>
                </a:solidFill>
                <a:latin typeface="Times New Roman" pitchFamily="18" charset="0"/>
                <a:cs typeface="Times New Roman" pitchFamily="18" charset="0"/>
              </a:rPr>
              <a:t>III. </a:t>
            </a:r>
            <a:r>
              <a:rPr lang="en-US" sz="2400" b="1" u="sng" dirty="0" err="1">
                <a:solidFill>
                  <a:srgbClr val="FF0000"/>
                </a:solidFill>
                <a:latin typeface="Times New Roman" pitchFamily="18" charset="0"/>
                <a:cs typeface="Times New Roman" pitchFamily="18" charset="0"/>
              </a:rPr>
              <a:t>Vận</a:t>
            </a:r>
            <a:r>
              <a:rPr lang="en-US" sz="2400" b="1" u="sng" dirty="0">
                <a:solidFill>
                  <a:srgbClr val="FF0000"/>
                </a:solidFill>
                <a:latin typeface="Times New Roman" pitchFamily="18" charset="0"/>
                <a:cs typeface="Times New Roman" pitchFamily="18" charset="0"/>
              </a:rPr>
              <a:t> </a:t>
            </a:r>
            <a:r>
              <a:rPr lang="en-US" sz="2400" b="1" u="sng" dirty="0" err="1">
                <a:solidFill>
                  <a:srgbClr val="FF0000"/>
                </a:solidFill>
                <a:latin typeface="Times New Roman" pitchFamily="18" charset="0"/>
                <a:cs typeface="Times New Roman" pitchFamily="18" charset="0"/>
              </a:rPr>
              <a:t>dụng</a:t>
            </a:r>
            <a:r>
              <a:rPr lang="en-US" sz="2400" b="1" u="sng" dirty="0">
                <a:solidFill>
                  <a:srgbClr val="FF0000"/>
                </a:solidFill>
                <a:latin typeface="Times New Roman" pitchFamily="18" charset="0"/>
                <a:cs typeface="Times New Roman" pitchFamily="18" charset="0"/>
              </a:rPr>
              <a:t>:</a:t>
            </a:r>
          </a:p>
        </p:txBody>
      </p:sp>
      <p:sp>
        <p:nvSpPr>
          <p:cNvPr id="6" name="Text Box 15"/>
          <p:cNvSpPr txBox="1">
            <a:spLocks noChangeArrowheads="1"/>
          </p:cNvSpPr>
          <p:nvPr/>
        </p:nvSpPr>
        <p:spPr bwMode="auto">
          <a:xfrm>
            <a:off x="457200" y="1188303"/>
            <a:ext cx="8305800" cy="830997"/>
          </a:xfrm>
          <a:prstGeom prst="rect">
            <a:avLst/>
          </a:prstGeom>
          <a:ln/>
        </p:spPr>
        <p:style>
          <a:lnRef idx="2">
            <a:schemeClr val="accent2"/>
          </a:lnRef>
          <a:fillRef idx="1">
            <a:schemeClr val="lt1"/>
          </a:fillRef>
          <a:effectRef idx="0">
            <a:schemeClr val="accent2"/>
          </a:effectRef>
          <a:fontRef idx="minor">
            <a:schemeClr val="dk1"/>
          </a:fontRef>
        </p:style>
        <p:txBody>
          <a:bodyPr>
            <a:spAutoFit/>
          </a:bodyPr>
          <a:lstStyle/>
          <a:p>
            <a:pPr algn="just"/>
            <a:r>
              <a:rPr lang="en-US" sz="1600" b="1" dirty="0">
                <a:solidFill>
                  <a:srgbClr val="FF0000"/>
                </a:solidFill>
                <a:latin typeface="Times New Roman" pitchFamily="18" charset="0"/>
              </a:rPr>
              <a:t>C5: </a:t>
            </a:r>
            <a:r>
              <a:rPr lang="en-US" sz="1600" b="1" dirty="0" err="1">
                <a:solidFill>
                  <a:schemeClr val="tx1"/>
                </a:solidFill>
                <a:latin typeface="Times New Roman" pitchFamily="18" charset="0"/>
              </a:rPr>
              <a:t>Một</a:t>
            </a:r>
            <a:r>
              <a:rPr lang="en-US" sz="1600" b="1" dirty="0">
                <a:solidFill>
                  <a:schemeClr val="tx1"/>
                </a:solidFill>
                <a:latin typeface="Times New Roman" pitchFamily="18" charset="0"/>
              </a:rPr>
              <a:t> </a:t>
            </a:r>
            <a:r>
              <a:rPr lang="en-US" sz="1600" b="1" dirty="0" err="1">
                <a:solidFill>
                  <a:schemeClr val="tx1"/>
                </a:solidFill>
                <a:latin typeface="Times New Roman" pitchFamily="18" charset="0"/>
              </a:rPr>
              <a:t>người</a:t>
            </a:r>
            <a:r>
              <a:rPr lang="en-US" sz="1600" b="1" dirty="0">
                <a:solidFill>
                  <a:schemeClr val="tx1"/>
                </a:solidFill>
                <a:latin typeface="Times New Roman" pitchFamily="18" charset="0"/>
              </a:rPr>
              <a:t> </a:t>
            </a:r>
            <a:r>
              <a:rPr lang="en-US" sz="1600" b="1" dirty="0" err="1">
                <a:solidFill>
                  <a:schemeClr val="tx1"/>
                </a:solidFill>
                <a:latin typeface="Times New Roman" pitchFamily="18" charset="0"/>
              </a:rPr>
              <a:t>đi</a:t>
            </a:r>
            <a:r>
              <a:rPr lang="en-US" sz="1600" b="1" dirty="0">
                <a:solidFill>
                  <a:schemeClr val="tx1"/>
                </a:solidFill>
                <a:latin typeface="Times New Roman" pitchFamily="18" charset="0"/>
              </a:rPr>
              <a:t> </a:t>
            </a:r>
            <a:r>
              <a:rPr lang="en-US" sz="1600" b="1" dirty="0" err="1">
                <a:solidFill>
                  <a:schemeClr val="tx1"/>
                </a:solidFill>
                <a:latin typeface="Times New Roman" pitchFamily="18" charset="0"/>
              </a:rPr>
              <a:t>xe</a:t>
            </a:r>
            <a:r>
              <a:rPr lang="en-US" sz="1600" b="1" dirty="0">
                <a:solidFill>
                  <a:schemeClr val="tx1"/>
                </a:solidFill>
                <a:latin typeface="Times New Roman" pitchFamily="18" charset="0"/>
              </a:rPr>
              <a:t> </a:t>
            </a:r>
            <a:r>
              <a:rPr lang="en-US" sz="1600" b="1" dirty="0" err="1">
                <a:solidFill>
                  <a:schemeClr val="tx1"/>
                </a:solidFill>
                <a:latin typeface="Times New Roman" pitchFamily="18" charset="0"/>
              </a:rPr>
              <a:t>đạp</a:t>
            </a:r>
            <a:r>
              <a:rPr lang="en-US" sz="1600" b="1" dirty="0">
                <a:solidFill>
                  <a:schemeClr val="tx1"/>
                </a:solidFill>
                <a:latin typeface="Times New Roman" pitchFamily="18" charset="0"/>
              </a:rPr>
              <a:t> </a:t>
            </a:r>
            <a:r>
              <a:rPr lang="en-US" sz="1600" b="1" dirty="0" err="1">
                <a:solidFill>
                  <a:schemeClr val="tx1"/>
                </a:solidFill>
                <a:latin typeface="Times New Roman" pitchFamily="18" charset="0"/>
              </a:rPr>
              <a:t>xuống</a:t>
            </a:r>
            <a:r>
              <a:rPr lang="en-US" sz="1600" b="1" dirty="0">
                <a:solidFill>
                  <a:schemeClr val="tx1"/>
                </a:solidFill>
                <a:latin typeface="Times New Roman" pitchFamily="18" charset="0"/>
              </a:rPr>
              <a:t> </a:t>
            </a:r>
            <a:r>
              <a:rPr lang="en-US" sz="1600" b="1" dirty="0" err="1">
                <a:solidFill>
                  <a:schemeClr val="tx1"/>
                </a:solidFill>
                <a:latin typeface="Times New Roman" pitchFamily="18" charset="0"/>
              </a:rPr>
              <a:t>một</a:t>
            </a:r>
            <a:r>
              <a:rPr lang="en-US" sz="1600" b="1" dirty="0">
                <a:solidFill>
                  <a:schemeClr val="tx1"/>
                </a:solidFill>
                <a:latin typeface="Times New Roman" pitchFamily="18" charset="0"/>
              </a:rPr>
              <a:t> </a:t>
            </a:r>
            <a:r>
              <a:rPr lang="en-US" sz="1600" b="1" dirty="0" err="1">
                <a:solidFill>
                  <a:schemeClr val="tx1"/>
                </a:solidFill>
                <a:latin typeface="Times New Roman" pitchFamily="18" charset="0"/>
              </a:rPr>
              <a:t>cái</a:t>
            </a:r>
            <a:r>
              <a:rPr lang="en-US" sz="1600" b="1" dirty="0">
                <a:solidFill>
                  <a:schemeClr val="tx1"/>
                </a:solidFill>
                <a:latin typeface="Times New Roman" pitchFamily="18" charset="0"/>
              </a:rPr>
              <a:t> </a:t>
            </a:r>
            <a:r>
              <a:rPr lang="en-US" sz="1600" b="1" dirty="0" err="1">
                <a:solidFill>
                  <a:schemeClr val="tx1"/>
                </a:solidFill>
                <a:latin typeface="Times New Roman" pitchFamily="18" charset="0"/>
              </a:rPr>
              <a:t>dốc</a:t>
            </a:r>
            <a:r>
              <a:rPr lang="en-US" sz="1600" b="1" dirty="0">
                <a:solidFill>
                  <a:schemeClr val="tx1"/>
                </a:solidFill>
                <a:latin typeface="Times New Roman" pitchFamily="18" charset="0"/>
              </a:rPr>
              <a:t> </a:t>
            </a:r>
            <a:r>
              <a:rPr lang="en-US" sz="1600" b="1" dirty="0" err="1">
                <a:solidFill>
                  <a:schemeClr val="tx1"/>
                </a:solidFill>
                <a:latin typeface="Times New Roman" pitchFamily="18" charset="0"/>
              </a:rPr>
              <a:t>dài</a:t>
            </a:r>
            <a:r>
              <a:rPr lang="en-US" sz="1600" b="1" dirty="0">
                <a:solidFill>
                  <a:schemeClr val="tx1"/>
                </a:solidFill>
                <a:latin typeface="Times New Roman" pitchFamily="18" charset="0"/>
              </a:rPr>
              <a:t> 120m </a:t>
            </a:r>
            <a:r>
              <a:rPr lang="en-US" sz="1600" b="1" dirty="0" err="1">
                <a:solidFill>
                  <a:schemeClr val="tx1"/>
                </a:solidFill>
                <a:latin typeface="Times New Roman" pitchFamily="18" charset="0"/>
              </a:rPr>
              <a:t>hết</a:t>
            </a:r>
            <a:r>
              <a:rPr lang="en-US" sz="1600" b="1" dirty="0">
                <a:solidFill>
                  <a:schemeClr val="tx1"/>
                </a:solidFill>
                <a:latin typeface="Times New Roman" pitchFamily="18" charset="0"/>
              </a:rPr>
              <a:t> 30s. </a:t>
            </a:r>
            <a:r>
              <a:rPr lang="en-US" sz="1600" b="1" dirty="0" err="1">
                <a:solidFill>
                  <a:schemeClr val="tx1"/>
                </a:solidFill>
                <a:latin typeface="Times New Roman" pitchFamily="18" charset="0"/>
              </a:rPr>
              <a:t>Khi</a:t>
            </a:r>
            <a:r>
              <a:rPr lang="en-US" sz="1600" b="1" dirty="0">
                <a:solidFill>
                  <a:schemeClr val="tx1"/>
                </a:solidFill>
                <a:latin typeface="Times New Roman" pitchFamily="18" charset="0"/>
              </a:rPr>
              <a:t> </a:t>
            </a:r>
            <a:r>
              <a:rPr lang="en-US" sz="1600" b="1" dirty="0" err="1">
                <a:solidFill>
                  <a:schemeClr val="tx1"/>
                </a:solidFill>
                <a:latin typeface="Times New Roman" pitchFamily="18" charset="0"/>
              </a:rPr>
              <a:t>hết</a:t>
            </a:r>
            <a:r>
              <a:rPr lang="en-US" sz="1600" b="1" dirty="0">
                <a:solidFill>
                  <a:schemeClr val="tx1"/>
                </a:solidFill>
                <a:latin typeface="Times New Roman" pitchFamily="18" charset="0"/>
              </a:rPr>
              <a:t> </a:t>
            </a:r>
            <a:r>
              <a:rPr lang="en-US" sz="1600" b="1" dirty="0" err="1">
                <a:solidFill>
                  <a:schemeClr val="tx1"/>
                </a:solidFill>
                <a:latin typeface="Times New Roman" pitchFamily="18" charset="0"/>
              </a:rPr>
              <a:t>dốc</a:t>
            </a:r>
            <a:r>
              <a:rPr lang="en-US" sz="1600" b="1" dirty="0">
                <a:solidFill>
                  <a:schemeClr val="tx1"/>
                </a:solidFill>
                <a:latin typeface="Times New Roman" pitchFamily="18" charset="0"/>
              </a:rPr>
              <a:t> </a:t>
            </a:r>
            <a:r>
              <a:rPr lang="en-US" sz="1600" b="1" dirty="0" err="1">
                <a:solidFill>
                  <a:schemeClr val="tx1"/>
                </a:solidFill>
                <a:latin typeface="Times New Roman" pitchFamily="18" charset="0"/>
              </a:rPr>
              <a:t>xe</a:t>
            </a:r>
            <a:r>
              <a:rPr lang="en-US" sz="1600" b="1" dirty="0">
                <a:solidFill>
                  <a:schemeClr val="tx1"/>
                </a:solidFill>
                <a:latin typeface="Times New Roman" pitchFamily="18" charset="0"/>
              </a:rPr>
              <a:t> </a:t>
            </a:r>
            <a:r>
              <a:rPr lang="en-US" sz="1600" b="1" dirty="0" err="1">
                <a:solidFill>
                  <a:schemeClr val="tx1"/>
                </a:solidFill>
                <a:latin typeface="Times New Roman" pitchFamily="18" charset="0"/>
              </a:rPr>
              <a:t>lăn</a:t>
            </a:r>
            <a:r>
              <a:rPr lang="en-US" sz="1600" b="1" dirty="0">
                <a:solidFill>
                  <a:schemeClr val="tx1"/>
                </a:solidFill>
                <a:latin typeface="Times New Roman" pitchFamily="18" charset="0"/>
              </a:rPr>
              <a:t> </a:t>
            </a:r>
            <a:r>
              <a:rPr lang="en-US" sz="1600" b="1" dirty="0" err="1">
                <a:solidFill>
                  <a:schemeClr val="tx1"/>
                </a:solidFill>
                <a:latin typeface="Times New Roman" pitchFamily="18" charset="0"/>
              </a:rPr>
              <a:t>trên</a:t>
            </a:r>
            <a:r>
              <a:rPr lang="en-US" sz="1600" b="1" dirty="0">
                <a:solidFill>
                  <a:schemeClr val="tx1"/>
                </a:solidFill>
                <a:latin typeface="Times New Roman" pitchFamily="18" charset="0"/>
              </a:rPr>
              <a:t> </a:t>
            </a:r>
            <a:r>
              <a:rPr lang="en-US" sz="1600" b="1" dirty="0" err="1">
                <a:solidFill>
                  <a:schemeClr val="tx1"/>
                </a:solidFill>
                <a:latin typeface="Times New Roman" pitchFamily="18" charset="0"/>
              </a:rPr>
              <a:t>quãng</a:t>
            </a:r>
            <a:r>
              <a:rPr lang="en-US" sz="1600" b="1" dirty="0">
                <a:solidFill>
                  <a:schemeClr val="tx1"/>
                </a:solidFill>
                <a:latin typeface="Times New Roman" pitchFamily="18" charset="0"/>
              </a:rPr>
              <a:t> </a:t>
            </a:r>
            <a:r>
              <a:rPr lang="en-US" sz="1600" b="1" dirty="0" err="1">
                <a:solidFill>
                  <a:schemeClr val="tx1"/>
                </a:solidFill>
                <a:latin typeface="Times New Roman" pitchFamily="18" charset="0"/>
              </a:rPr>
              <a:t>đường</a:t>
            </a:r>
            <a:r>
              <a:rPr lang="en-US" sz="1600" b="1" dirty="0">
                <a:solidFill>
                  <a:schemeClr val="tx1"/>
                </a:solidFill>
                <a:latin typeface="Times New Roman" pitchFamily="18" charset="0"/>
              </a:rPr>
              <a:t> </a:t>
            </a:r>
            <a:r>
              <a:rPr lang="en-US" sz="1600" b="1" dirty="0" err="1">
                <a:solidFill>
                  <a:schemeClr val="tx1"/>
                </a:solidFill>
                <a:latin typeface="Times New Roman" pitchFamily="18" charset="0"/>
              </a:rPr>
              <a:t>năm</a:t>
            </a:r>
            <a:r>
              <a:rPr lang="en-US" sz="1600" b="1" dirty="0">
                <a:solidFill>
                  <a:schemeClr val="tx1"/>
                </a:solidFill>
                <a:latin typeface="Times New Roman" pitchFamily="18" charset="0"/>
              </a:rPr>
              <a:t> </a:t>
            </a:r>
            <a:r>
              <a:rPr lang="en-US" sz="1600" b="1" dirty="0" err="1">
                <a:solidFill>
                  <a:schemeClr val="tx1"/>
                </a:solidFill>
                <a:latin typeface="Times New Roman" pitchFamily="18" charset="0"/>
              </a:rPr>
              <a:t>ngang</a:t>
            </a:r>
            <a:r>
              <a:rPr lang="en-US" sz="1600" b="1" dirty="0">
                <a:solidFill>
                  <a:schemeClr val="tx1"/>
                </a:solidFill>
                <a:latin typeface="Times New Roman" pitchFamily="18" charset="0"/>
              </a:rPr>
              <a:t> </a:t>
            </a:r>
            <a:r>
              <a:rPr lang="en-US" sz="1600" b="1" dirty="0" err="1">
                <a:solidFill>
                  <a:schemeClr val="tx1"/>
                </a:solidFill>
                <a:latin typeface="Times New Roman" pitchFamily="18" charset="0"/>
              </a:rPr>
              <a:t>dài</a:t>
            </a:r>
            <a:r>
              <a:rPr lang="en-US" sz="1600" b="1" dirty="0">
                <a:solidFill>
                  <a:schemeClr val="tx1"/>
                </a:solidFill>
                <a:latin typeface="Times New Roman" pitchFamily="18" charset="0"/>
              </a:rPr>
              <a:t> 60m </a:t>
            </a:r>
            <a:r>
              <a:rPr lang="en-US" sz="1600" b="1" dirty="0" err="1">
                <a:solidFill>
                  <a:schemeClr val="tx1"/>
                </a:solidFill>
                <a:latin typeface="Times New Roman" pitchFamily="18" charset="0"/>
              </a:rPr>
              <a:t>trong</a:t>
            </a:r>
            <a:r>
              <a:rPr lang="en-US" sz="1600" b="1" dirty="0">
                <a:solidFill>
                  <a:schemeClr val="tx1"/>
                </a:solidFill>
                <a:latin typeface="Times New Roman" pitchFamily="18" charset="0"/>
              </a:rPr>
              <a:t> 24s </a:t>
            </a:r>
            <a:r>
              <a:rPr lang="en-US" sz="1600" b="1" dirty="0" err="1">
                <a:solidFill>
                  <a:schemeClr val="tx1"/>
                </a:solidFill>
                <a:latin typeface="Times New Roman" pitchFamily="18" charset="0"/>
              </a:rPr>
              <a:t>rồi</a:t>
            </a:r>
            <a:r>
              <a:rPr lang="en-US" sz="1600" b="1" dirty="0">
                <a:solidFill>
                  <a:schemeClr val="tx1"/>
                </a:solidFill>
                <a:latin typeface="Times New Roman" pitchFamily="18" charset="0"/>
              </a:rPr>
              <a:t> </a:t>
            </a:r>
            <a:r>
              <a:rPr lang="en-US" sz="1600" b="1" dirty="0" err="1">
                <a:solidFill>
                  <a:schemeClr val="tx1"/>
                </a:solidFill>
                <a:latin typeface="Times New Roman" pitchFamily="18" charset="0"/>
              </a:rPr>
              <a:t>dừng</a:t>
            </a:r>
            <a:r>
              <a:rPr lang="en-US" sz="1600" b="1" dirty="0">
                <a:solidFill>
                  <a:schemeClr val="tx1"/>
                </a:solidFill>
                <a:latin typeface="Times New Roman" pitchFamily="18" charset="0"/>
              </a:rPr>
              <a:t> </a:t>
            </a:r>
            <a:r>
              <a:rPr lang="en-US" sz="1600" b="1" dirty="0" err="1">
                <a:solidFill>
                  <a:schemeClr val="tx1"/>
                </a:solidFill>
                <a:latin typeface="Times New Roman" pitchFamily="18" charset="0"/>
              </a:rPr>
              <a:t>lại</a:t>
            </a:r>
            <a:r>
              <a:rPr lang="en-US" sz="1600" b="1" dirty="0">
                <a:solidFill>
                  <a:schemeClr val="tx1"/>
                </a:solidFill>
                <a:latin typeface="Times New Roman" pitchFamily="18" charset="0"/>
              </a:rPr>
              <a:t>. </a:t>
            </a:r>
            <a:r>
              <a:rPr lang="en-US" sz="1600" b="1" dirty="0" err="1">
                <a:solidFill>
                  <a:schemeClr val="tx1"/>
                </a:solidFill>
                <a:latin typeface="Times New Roman" pitchFamily="18" charset="0"/>
              </a:rPr>
              <a:t>Tính</a:t>
            </a:r>
            <a:r>
              <a:rPr lang="en-US" sz="1600" b="1" dirty="0">
                <a:solidFill>
                  <a:schemeClr val="tx1"/>
                </a:solidFill>
                <a:latin typeface="Times New Roman" pitchFamily="18" charset="0"/>
              </a:rPr>
              <a:t> </a:t>
            </a:r>
            <a:r>
              <a:rPr lang="en-US" sz="1600" b="1" dirty="0" err="1">
                <a:solidFill>
                  <a:schemeClr val="tx1"/>
                </a:solidFill>
                <a:latin typeface="Times New Roman" pitchFamily="18" charset="0"/>
              </a:rPr>
              <a:t>vận</a:t>
            </a:r>
            <a:r>
              <a:rPr lang="en-US" sz="1600" b="1" dirty="0">
                <a:solidFill>
                  <a:schemeClr val="tx1"/>
                </a:solidFill>
                <a:latin typeface="Times New Roman" pitchFamily="18" charset="0"/>
              </a:rPr>
              <a:t> </a:t>
            </a:r>
            <a:r>
              <a:rPr lang="en-US" sz="1600" b="1" dirty="0" err="1">
                <a:solidFill>
                  <a:schemeClr val="tx1"/>
                </a:solidFill>
                <a:latin typeface="Times New Roman" pitchFamily="18" charset="0"/>
              </a:rPr>
              <a:t>tốc</a:t>
            </a:r>
            <a:r>
              <a:rPr lang="en-US" sz="1600" b="1" dirty="0">
                <a:solidFill>
                  <a:schemeClr val="tx1"/>
                </a:solidFill>
                <a:latin typeface="Times New Roman" pitchFamily="18" charset="0"/>
              </a:rPr>
              <a:t> </a:t>
            </a:r>
            <a:r>
              <a:rPr lang="en-US" sz="1600" b="1" dirty="0" err="1">
                <a:solidFill>
                  <a:schemeClr val="tx1"/>
                </a:solidFill>
                <a:latin typeface="Times New Roman" pitchFamily="18" charset="0"/>
              </a:rPr>
              <a:t>trung</a:t>
            </a:r>
            <a:r>
              <a:rPr lang="en-US" sz="1600" b="1" dirty="0">
                <a:solidFill>
                  <a:schemeClr val="tx1"/>
                </a:solidFill>
                <a:latin typeface="Times New Roman" pitchFamily="18" charset="0"/>
              </a:rPr>
              <a:t> </a:t>
            </a:r>
            <a:r>
              <a:rPr lang="en-US" sz="1600" b="1" dirty="0" err="1">
                <a:solidFill>
                  <a:schemeClr val="tx1"/>
                </a:solidFill>
                <a:latin typeface="Times New Roman" pitchFamily="18" charset="0"/>
              </a:rPr>
              <a:t>bình</a:t>
            </a:r>
            <a:r>
              <a:rPr lang="en-US" sz="1600" b="1" dirty="0">
                <a:solidFill>
                  <a:schemeClr val="tx1"/>
                </a:solidFill>
                <a:latin typeface="Times New Roman" pitchFamily="18" charset="0"/>
              </a:rPr>
              <a:t> </a:t>
            </a:r>
            <a:r>
              <a:rPr lang="en-US" sz="1600" b="1" dirty="0" err="1">
                <a:solidFill>
                  <a:schemeClr val="tx1"/>
                </a:solidFill>
                <a:latin typeface="Times New Roman" pitchFamily="18" charset="0"/>
              </a:rPr>
              <a:t>của</a:t>
            </a:r>
            <a:r>
              <a:rPr lang="en-US" sz="1600" b="1" dirty="0">
                <a:solidFill>
                  <a:schemeClr val="tx1"/>
                </a:solidFill>
                <a:latin typeface="Times New Roman" pitchFamily="18" charset="0"/>
              </a:rPr>
              <a:t> </a:t>
            </a:r>
            <a:r>
              <a:rPr lang="en-US" sz="1600" b="1" dirty="0" err="1">
                <a:solidFill>
                  <a:schemeClr val="tx1"/>
                </a:solidFill>
                <a:latin typeface="Times New Roman" pitchFamily="18" charset="0"/>
              </a:rPr>
              <a:t>xe</a:t>
            </a:r>
            <a:r>
              <a:rPr lang="en-US" sz="1600" b="1" dirty="0">
                <a:solidFill>
                  <a:schemeClr val="tx1"/>
                </a:solidFill>
                <a:latin typeface="Times New Roman" pitchFamily="18" charset="0"/>
              </a:rPr>
              <a:t> </a:t>
            </a:r>
            <a:r>
              <a:rPr lang="en-US" sz="1600" b="1" dirty="0" err="1">
                <a:solidFill>
                  <a:schemeClr val="tx1"/>
                </a:solidFill>
                <a:latin typeface="Times New Roman" pitchFamily="18" charset="0"/>
              </a:rPr>
              <a:t>trên</a:t>
            </a:r>
            <a:r>
              <a:rPr lang="en-US" sz="1600" b="1" dirty="0">
                <a:solidFill>
                  <a:schemeClr val="tx1"/>
                </a:solidFill>
                <a:latin typeface="Times New Roman" pitchFamily="18" charset="0"/>
              </a:rPr>
              <a:t> </a:t>
            </a:r>
            <a:r>
              <a:rPr lang="en-US" sz="1600" b="1" dirty="0" err="1">
                <a:solidFill>
                  <a:schemeClr val="tx1"/>
                </a:solidFill>
                <a:latin typeface="Times New Roman" pitchFamily="18" charset="0"/>
              </a:rPr>
              <a:t>quãng</a:t>
            </a:r>
            <a:r>
              <a:rPr lang="en-US" sz="1600" b="1" dirty="0">
                <a:solidFill>
                  <a:schemeClr val="tx1"/>
                </a:solidFill>
                <a:latin typeface="Times New Roman" pitchFamily="18" charset="0"/>
              </a:rPr>
              <a:t> </a:t>
            </a:r>
            <a:r>
              <a:rPr lang="en-US" sz="1600" b="1" dirty="0" err="1">
                <a:solidFill>
                  <a:schemeClr val="tx1"/>
                </a:solidFill>
                <a:latin typeface="Times New Roman" pitchFamily="18" charset="0"/>
              </a:rPr>
              <a:t>đường</a:t>
            </a:r>
            <a:r>
              <a:rPr lang="en-US" sz="1600" b="1" dirty="0">
                <a:solidFill>
                  <a:schemeClr val="tx1"/>
                </a:solidFill>
                <a:latin typeface="Times New Roman" pitchFamily="18" charset="0"/>
              </a:rPr>
              <a:t> </a:t>
            </a:r>
            <a:r>
              <a:rPr lang="en-US" sz="1600" b="1" dirty="0" err="1">
                <a:solidFill>
                  <a:schemeClr val="tx1"/>
                </a:solidFill>
                <a:latin typeface="Times New Roman" pitchFamily="18" charset="0"/>
              </a:rPr>
              <a:t>dốc</a:t>
            </a:r>
            <a:r>
              <a:rPr lang="en-US" sz="1600" b="1" dirty="0">
                <a:solidFill>
                  <a:schemeClr val="tx1"/>
                </a:solidFill>
                <a:latin typeface="Times New Roman" pitchFamily="18" charset="0"/>
              </a:rPr>
              <a:t>, </a:t>
            </a:r>
            <a:r>
              <a:rPr lang="en-US" sz="1600" b="1" dirty="0" err="1">
                <a:solidFill>
                  <a:schemeClr val="tx1"/>
                </a:solidFill>
                <a:latin typeface="Times New Roman" pitchFamily="18" charset="0"/>
              </a:rPr>
              <a:t>trên</a:t>
            </a:r>
            <a:r>
              <a:rPr lang="en-US" sz="1600" b="1" dirty="0">
                <a:solidFill>
                  <a:schemeClr val="tx1"/>
                </a:solidFill>
                <a:latin typeface="Times New Roman" pitchFamily="18" charset="0"/>
              </a:rPr>
              <a:t> </a:t>
            </a:r>
            <a:r>
              <a:rPr lang="en-US" sz="1600" b="1" dirty="0" err="1">
                <a:solidFill>
                  <a:schemeClr val="tx1"/>
                </a:solidFill>
                <a:latin typeface="Times New Roman" pitchFamily="18" charset="0"/>
              </a:rPr>
              <a:t>quãng</a:t>
            </a:r>
            <a:r>
              <a:rPr lang="en-US" sz="1600" b="1" dirty="0">
                <a:solidFill>
                  <a:schemeClr val="tx1"/>
                </a:solidFill>
                <a:latin typeface="Times New Roman" pitchFamily="18" charset="0"/>
              </a:rPr>
              <a:t> </a:t>
            </a:r>
            <a:r>
              <a:rPr lang="en-US" sz="1600" b="1" dirty="0" err="1">
                <a:solidFill>
                  <a:schemeClr val="tx1"/>
                </a:solidFill>
                <a:latin typeface="Times New Roman" pitchFamily="18" charset="0"/>
              </a:rPr>
              <a:t>đường</a:t>
            </a:r>
            <a:r>
              <a:rPr lang="en-US" sz="1600" b="1" dirty="0">
                <a:solidFill>
                  <a:schemeClr val="tx1"/>
                </a:solidFill>
                <a:latin typeface="Times New Roman" pitchFamily="18" charset="0"/>
              </a:rPr>
              <a:t> </a:t>
            </a:r>
            <a:r>
              <a:rPr lang="en-US" sz="1600" b="1" dirty="0" err="1">
                <a:solidFill>
                  <a:schemeClr val="tx1"/>
                </a:solidFill>
                <a:latin typeface="Times New Roman" pitchFamily="18" charset="0"/>
              </a:rPr>
              <a:t>ngang</a:t>
            </a:r>
            <a:r>
              <a:rPr lang="en-US" sz="1600" b="1" dirty="0">
                <a:solidFill>
                  <a:schemeClr val="tx1"/>
                </a:solidFill>
                <a:latin typeface="Times New Roman" pitchFamily="18" charset="0"/>
              </a:rPr>
              <a:t> </a:t>
            </a:r>
            <a:r>
              <a:rPr lang="en-US" sz="1600" b="1" dirty="0" err="1">
                <a:solidFill>
                  <a:schemeClr val="tx1"/>
                </a:solidFill>
                <a:latin typeface="Times New Roman" pitchFamily="18" charset="0"/>
              </a:rPr>
              <a:t>và</a:t>
            </a:r>
            <a:r>
              <a:rPr lang="en-US" sz="1600" b="1" dirty="0">
                <a:solidFill>
                  <a:schemeClr val="tx1"/>
                </a:solidFill>
                <a:latin typeface="Times New Roman" pitchFamily="18" charset="0"/>
              </a:rPr>
              <a:t> </a:t>
            </a:r>
            <a:r>
              <a:rPr lang="en-US" sz="1600" b="1" dirty="0" err="1">
                <a:solidFill>
                  <a:schemeClr val="tx1"/>
                </a:solidFill>
                <a:latin typeface="Times New Roman" pitchFamily="18" charset="0"/>
              </a:rPr>
              <a:t>trên</a:t>
            </a:r>
            <a:r>
              <a:rPr lang="en-US" sz="1600" b="1" dirty="0">
                <a:solidFill>
                  <a:schemeClr val="tx1"/>
                </a:solidFill>
                <a:latin typeface="Times New Roman" pitchFamily="18" charset="0"/>
              </a:rPr>
              <a:t> </a:t>
            </a:r>
            <a:r>
              <a:rPr lang="en-US" sz="1600" b="1" dirty="0" err="1">
                <a:solidFill>
                  <a:schemeClr val="tx1"/>
                </a:solidFill>
                <a:latin typeface="Times New Roman" pitchFamily="18" charset="0"/>
              </a:rPr>
              <a:t>cả</a:t>
            </a:r>
            <a:r>
              <a:rPr lang="en-US" sz="1600" b="1" dirty="0">
                <a:solidFill>
                  <a:schemeClr val="tx1"/>
                </a:solidFill>
                <a:latin typeface="Times New Roman" pitchFamily="18" charset="0"/>
              </a:rPr>
              <a:t> </a:t>
            </a:r>
            <a:r>
              <a:rPr lang="en-US" sz="1600" b="1" dirty="0" err="1">
                <a:solidFill>
                  <a:schemeClr val="tx1"/>
                </a:solidFill>
                <a:latin typeface="Times New Roman" pitchFamily="18" charset="0"/>
              </a:rPr>
              <a:t>hai</a:t>
            </a:r>
            <a:r>
              <a:rPr lang="en-US" sz="1600" b="1" dirty="0">
                <a:solidFill>
                  <a:schemeClr val="tx1"/>
                </a:solidFill>
                <a:latin typeface="Times New Roman" pitchFamily="18" charset="0"/>
              </a:rPr>
              <a:t> </a:t>
            </a:r>
            <a:r>
              <a:rPr lang="en-US" sz="1600" b="1" dirty="0" err="1">
                <a:solidFill>
                  <a:schemeClr val="tx1"/>
                </a:solidFill>
                <a:latin typeface="Times New Roman" pitchFamily="18" charset="0"/>
              </a:rPr>
              <a:t>quãng</a:t>
            </a:r>
            <a:r>
              <a:rPr lang="en-US" sz="1600" b="1" dirty="0">
                <a:solidFill>
                  <a:schemeClr val="tx1"/>
                </a:solidFill>
                <a:latin typeface="Times New Roman" pitchFamily="18" charset="0"/>
              </a:rPr>
              <a:t> </a:t>
            </a:r>
            <a:r>
              <a:rPr lang="en-US" sz="1600" b="1" dirty="0" err="1">
                <a:solidFill>
                  <a:schemeClr val="tx1"/>
                </a:solidFill>
                <a:latin typeface="Times New Roman" pitchFamily="18" charset="0"/>
              </a:rPr>
              <a:t>đường</a:t>
            </a:r>
            <a:r>
              <a:rPr lang="en-US" sz="1600" b="1" dirty="0">
                <a:solidFill>
                  <a:schemeClr val="tx1"/>
                </a:solidFill>
                <a:latin typeface="Times New Roman" pitchFamily="18" charset="0"/>
              </a:rPr>
              <a:t>.</a:t>
            </a:r>
          </a:p>
        </p:txBody>
      </p:sp>
      <p:sp>
        <p:nvSpPr>
          <p:cNvPr id="13" name="Text Box 23"/>
          <p:cNvSpPr txBox="1">
            <a:spLocks noChangeArrowheads="1"/>
          </p:cNvSpPr>
          <p:nvPr/>
        </p:nvSpPr>
        <p:spPr bwMode="auto">
          <a:xfrm>
            <a:off x="5513058" y="2247900"/>
            <a:ext cx="562975" cy="3385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1600" b="1" dirty="0" err="1">
                <a:solidFill>
                  <a:srgbClr val="00B050"/>
                </a:solidFill>
                <a:latin typeface="Times New Roman" pitchFamily="18" charset="0"/>
                <a:cs typeface="Times New Roman" pitchFamily="18" charset="0"/>
              </a:rPr>
              <a:t>Giải</a:t>
            </a:r>
            <a:endParaRPr lang="en-US" sz="1600" b="1" dirty="0">
              <a:solidFill>
                <a:srgbClr val="00B050"/>
              </a:solidFill>
              <a:latin typeface="Times New Roman" pitchFamily="18" charset="0"/>
              <a:cs typeface="Times New Roman" pitchFamily="18" charset="0"/>
            </a:endParaRPr>
          </a:p>
        </p:txBody>
      </p:sp>
      <p:sp>
        <p:nvSpPr>
          <p:cNvPr id="18" name="Text Box 29"/>
          <p:cNvSpPr txBox="1">
            <a:spLocks noChangeArrowheads="1"/>
          </p:cNvSpPr>
          <p:nvPr/>
        </p:nvSpPr>
        <p:spPr bwMode="auto">
          <a:xfrm>
            <a:off x="3511550" y="2644775"/>
            <a:ext cx="4171206" cy="3385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1600" b="1" dirty="0" err="1">
                <a:latin typeface="Times New Roman" pitchFamily="18" charset="0"/>
                <a:cs typeface="Times New Roman" pitchFamily="18" charset="0"/>
              </a:rPr>
              <a:t>Vận</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tốc</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trung</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bình</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trên</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quãng</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đường</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dốc</a:t>
            </a:r>
            <a:r>
              <a:rPr lang="en-US" sz="1600" b="1" dirty="0">
                <a:latin typeface="Times New Roman" pitchFamily="18" charset="0"/>
                <a:cs typeface="Times New Roman" pitchFamily="18" charset="0"/>
              </a:rPr>
              <a:t> AB</a:t>
            </a:r>
          </a:p>
        </p:txBody>
      </p:sp>
      <p:grpSp>
        <p:nvGrpSpPr>
          <p:cNvPr id="19" name="Group 40"/>
          <p:cNvGrpSpPr>
            <a:grpSpLocks/>
          </p:cNvGrpSpPr>
          <p:nvPr/>
        </p:nvGrpSpPr>
        <p:grpSpPr bwMode="auto">
          <a:xfrm>
            <a:off x="4105275" y="3025775"/>
            <a:ext cx="4124325" cy="593725"/>
            <a:chOff x="2826" y="3258"/>
            <a:chExt cx="2598" cy="374"/>
          </a:xfrm>
        </p:grpSpPr>
        <p:sp>
          <p:nvSpPr>
            <p:cNvPr id="20" name="Text Box 31"/>
            <p:cNvSpPr txBox="1">
              <a:spLocks noChangeArrowheads="1"/>
            </p:cNvSpPr>
            <p:nvPr/>
          </p:nvSpPr>
          <p:spPr bwMode="auto">
            <a:xfrm>
              <a:off x="2826" y="3329"/>
              <a:ext cx="2598" cy="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r>
                <a:rPr lang="en-US" sz="1600" b="1" dirty="0" smtClean="0">
                  <a:latin typeface="Times New Roman" pitchFamily="18" charset="0"/>
                  <a:cs typeface="Times New Roman" pitchFamily="18" charset="0"/>
                </a:rPr>
                <a:t>Ta </a:t>
              </a:r>
              <a:r>
                <a:rPr lang="en-US" sz="1600" b="1" dirty="0" err="1" smtClean="0">
                  <a:latin typeface="Times New Roman" pitchFamily="18" charset="0"/>
                  <a:cs typeface="Times New Roman" pitchFamily="18" charset="0"/>
                </a:rPr>
                <a:t>có</a:t>
              </a:r>
              <a:r>
                <a:rPr lang="en-US" sz="1600" b="1" dirty="0" smtClean="0">
                  <a:latin typeface="Times New Roman" pitchFamily="18" charset="0"/>
                  <a:cs typeface="Times New Roman" pitchFamily="18" charset="0"/>
                </a:rPr>
                <a:t>: v</a:t>
              </a:r>
              <a:r>
                <a:rPr lang="en-US" sz="1600" b="1" baseline="-25000" dirty="0" smtClean="0">
                  <a:latin typeface="Times New Roman" pitchFamily="18" charset="0"/>
                  <a:cs typeface="Times New Roman" pitchFamily="18" charset="0"/>
                </a:rPr>
                <a:t>1</a:t>
              </a:r>
              <a:r>
                <a:rPr lang="en-US" sz="1600" b="1" dirty="0" smtClean="0">
                  <a:latin typeface="Times New Roman" pitchFamily="18" charset="0"/>
                  <a:cs typeface="Times New Roman" pitchFamily="18" charset="0"/>
                </a:rPr>
                <a:t> </a:t>
              </a:r>
              <a:r>
                <a:rPr lang="en-US" sz="1600" b="1" dirty="0">
                  <a:latin typeface="Times New Roman" pitchFamily="18" charset="0"/>
                  <a:cs typeface="Times New Roman" pitchFamily="18" charset="0"/>
                </a:rPr>
                <a:t>=       =         = </a:t>
              </a:r>
              <a:r>
                <a:rPr lang="en-US" sz="1600" b="1" dirty="0" smtClean="0">
                  <a:latin typeface="Times New Roman" pitchFamily="18" charset="0"/>
                  <a:cs typeface="Times New Roman" pitchFamily="18" charset="0"/>
                </a:rPr>
                <a:t>4</a:t>
              </a:r>
              <a:r>
                <a:rPr lang="vi-VN" sz="1600" b="1" dirty="0" smtClean="0">
                  <a:latin typeface="Times New Roman" pitchFamily="18" charset="0"/>
                  <a:cs typeface="Times New Roman" pitchFamily="18" charset="0"/>
                </a:rPr>
                <a:t>  </a:t>
              </a:r>
              <a:r>
                <a:rPr lang="en-US" sz="1600" b="1" dirty="0" smtClean="0">
                  <a:latin typeface="Times New Roman" pitchFamily="18" charset="0"/>
                  <a:cs typeface="Times New Roman" pitchFamily="18" charset="0"/>
                </a:rPr>
                <a:t>(</a:t>
              </a:r>
              <a:r>
                <a:rPr lang="en-US" sz="1600" b="1" dirty="0">
                  <a:latin typeface="Times New Roman" pitchFamily="18" charset="0"/>
                  <a:cs typeface="Times New Roman" pitchFamily="18" charset="0"/>
                </a:rPr>
                <a:t>m/s) </a:t>
              </a:r>
            </a:p>
          </p:txBody>
        </p:sp>
        <p:grpSp>
          <p:nvGrpSpPr>
            <p:cNvPr id="21" name="Group 32"/>
            <p:cNvGrpSpPr>
              <a:grpSpLocks/>
            </p:cNvGrpSpPr>
            <p:nvPr/>
          </p:nvGrpSpPr>
          <p:grpSpPr bwMode="auto">
            <a:xfrm>
              <a:off x="3465" y="3258"/>
              <a:ext cx="231" cy="368"/>
              <a:chOff x="3567" y="3310"/>
              <a:chExt cx="231" cy="368"/>
            </a:xfrm>
          </p:grpSpPr>
          <p:sp>
            <p:nvSpPr>
              <p:cNvPr id="25" name="Text Box 33"/>
              <p:cNvSpPr txBox="1">
                <a:spLocks noChangeArrowheads="1"/>
              </p:cNvSpPr>
              <p:nvPr/>
            </p:nvSpPr>
            <p:spPr bwMode="auto">
              <a:xfrm>
                <a:off x="3567" y="3310"/>
                <a:ext cx="231" cy="36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1600" b="1" dirty="0">
                    <a:latin typeface="Times New Roman" pitchFamily="18" charset="0"/>
                    <a:cs typeface="Times New Roman" pitchFamily="18" charset="0"/>
                  </a:rPr>
                  <a:t>S</a:t>
                </a:r>
                <a:r>
                  <a:rPr lang="en-US" sz="1600" b="1" baseline="-25000" dirty="0">
                    <a:latin typeface="Times New Roman" pitchFamily="18" charset="0"/>
                    <a:cs typeface="Times New Roman" pitchFamily="18" charset="0"/>
                  </a:rPr>
                  <a:t>1</a:t>
                </a:r>
              </a:p>
              <a:p>
                <a:r>
                  <a:rPr lang="en-US" sz="1600" b="1" dirty="0">
                    <a:latin typeface="Times New Roman" pitchFamily="18" charset="0"/>
                    <a:cs typeface="Times New Roman" pitchFamily="18" charset="0"/>
                  </a:rPr>
                  <a:t>t</a:t>
                </a:r>
                <a:r>
                  <a:rPr lang="en-US" sz="1600" b="1" baseline="-25000" dirty="0">
                    <a:latin typeface="Times New Roman" pitchFamily="18" charset="0"/>
                    <a:cs typeface="Times New Roman" pitchFamily="18" charset="0"/>
                  </a:rPr>
                  <a:t>1</a:t>
                </a:r>
              </a:p>
            </p:txBody>
          </p:sp>
          <p:sp>
            <p:nvSpPr>
              <p:cNvPr id="26" name="Line 34"/>
              <p:cNvSpPr>
                <a:spLocks noChangeShapeType="1"/>
              </p:cNvSpPr>
              <p:nvPr/>
            </p:nvSpPr>
            <p:spPr bwMode="auto">
              <a:xfrm flipV="1">
                <a:off x="3567" y="3505"/>
                <a:ext cx="221"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sz="1600" b="1">
                  <a:latin typeface="Times New Roman" pitchFamily="18" charset="0"/>
                  <a:cs typeface="Times New Roman" pitchFamily="18" charset="0"/>
                </a:endParaRPr>
              </a:p>
            </p:txBody>
          </p:sp>
        </p:grpSp>
        <p:grpSp>
          <p:nvGrpSpPr>
            <p:cNvPr id="22" name="Group 39"/>
            <p:cNvGrpSpPr>
              <a:grpSpLocks/>
            </p:cNvGrpSpPr>
            <p:nvPr/>
          </p:nvGrpSpPr>
          <p:grpSpPr bwMode="auto">
            <a:xfrm>
              <a:off x="3761" y="3264"/>
              <a:ext cx="310" cy="368"/>
              <a:chOff x="3761" y="3264"/>
              <a:chExt cx="310" cy="368"/>
            </a:xfrm>
          </p:grpSpPr>
          <p:sp>
            <p:nvSpPr>
              <p:cNvPr id="23" name="Text Box 36"/>
              <p:cNvSpPr txBox="1">
                <a:spLocks noChangeArrowheads="1"/>
              </p:cNvSpPr>
              <p:nvPr/>
            </p:nvSpPr>
            <p:spPr bwMode="auto">
              <a:xfrm>
                <a:off x="3761" y="3264"/>
                <a:ext cx="310" cy="36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sz="1600" b="1" dirty="0" smtClean="0">
                    <a:latin typeface="Times New Roman" pitchFamily="18" charset="0"/>
                    <a:cs typeface="Times New Roman" pitchFamily="18" charset="0"/>
                  </a:rPr>
                  <a:t>120</a:t>
                </a:r>
                <a:endParaRPr lang="en-US" sz="1600" b="1" baseline="-25000" dirty="0">
                  <a:latin typeface="Times New Roman" pitchFamily="18" charset="0"/>
                  <a:cs typeface="Times New Roman" pitchFamily="18" charset="0"/>
                </a:endParaRPr>
              </a:p>
              <a:p>
                <a:pPr algn="ctr"/>
                <a:r>
                  <a:rPr lang="en-US" sz="1600" b="1" dirty="0" smtClean="0">
                    <a:latin typeface="Times New Roman" pitchFamily="18" charset="0"/>
                    <a:cs typeface="Times New Roman" pitchFamily="18" charset="0"/>
                  </a:rPr>
                  <a:t>30</a:t>
                </a:r>
                <a:endParaRPr lang="en-US" sz="1600" b="1" baseline="-25000" dirty="0">
                  <a:latin typeface="Times New Roman" pitchFamily="18" charset="0"/>
                  <a:cs typeface="Times New Roman" pitchFamily="18" charset="0"/>
                </a:endParaRPr>
              </a:p>
            </p:txBody>
          </p:sp>
          <p:sp>
            <p:nvSpPr>
              <p:cNvPr id="24" name="Line 38"/>
              <p:cNvSpPr>
                <a:spLocks noChangeShapeType="1"/>
              </p:cNvSpPr>
              <p:nvPr/>
            </p:nvSpPr>
            <p:spPr bwMode="auto">
              <a:xfrm>
                <a:off x="3800" y="3440"/>
                <a:ext cx="232" cy="3"/>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sz="1600" b="1">
                  <a:latin typeface="Times New Roman" pitchFamily="18" charset="0"/>
                  <a:cs typeface="Times New Roman" pitchFamily="18" charset="0"/>
                </a:endParaRPr>
              </a:p>
            </p:txBody>
          </p:sp>
        </p:grpSp>
      </p:grpSp>
      <p:sp>
        <p:nvSpPr>
          <p:cNvPr id="27" name="Text Box 41"/>
          <p:cNvSpPr txBox="1">
            <a:spLocks noChangeArrowheads="1"/>
          </p:cNvSpPr>
          <p:nvPr/>
        </p:nvSpPr>
        <p:spPr bwMode="auto">
          <a:xfrm>
            <a:off x="3590659" y="3609975"/>
            <a:ext cx="5105400" cy="3385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r>
              <a:rPr lang="en-US" sz="1600" b="1" dirty="0" err="1">
                <a:latin typeface="Times New Roman" pitchFamily="18" charset="0"/>
                <a:cs typeface="Times New Roman" pitchFamily="18" charset="0"/>
              </a:rPr>
              <a:t>Vận</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tốc</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trung</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bình</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trên</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quãng</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đường</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ngang</a:t>
            </a:r>
            <a:r>
              <a:rPr lang="en-US" sz="1600" b="1" dirty="0">
                <a:latin typeface="Times New Roman" pitchFamily="18" charset="0"/>
                <a:cs typeface="Times New Roman" pitchFamily="18" charset="0"/>
              </a:rPr>
              <a:t> BC</a:t>
            </a:r>
          </a:p>
        </p:txBody>
      </p:sp>
      <p:grpSp>
        <p:nvGrpSpPr>
          <p:cNvPr id="28" name="Group 50"/>
          <p:cNvGrpSpPr>
            <a:grpSpLocks/>
          </p:cNvGrpSpPr>
          <p:nvPr/>
        </p:nvGrpSpPr>
        <p:grpSpPr bwMode="auto">
          <a:xfrm>
            <a:off x="3591719" y="3999333"/>
            <a:ext cx="3278188" cy="611188"/>
            <a:chOff x="2448" y="3254"/>
            <a:chExt cx="2065" cy="385"/>
          </a:xfrm>
        </p:grpSpPr>
        <p:sp>
          <p:nvSpPr>
            <p:cNvPr id="29" name="Text Box 43"/>
            <p:cNvSpPr txBox="1">
              <a:spLocks noChangeArrowheads="1"/>
            </p:cNvSpPr>
            <p:nvPr/>
          </p:nvSpPr>
          <p:spPr bwMode="auto">
            <a:xfrm>
              <a:off x="2448" y="3350"/>
              <a:ext cx="2065" cy="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1600" b="1" dirty="0">
                  <a:latin typeface="Times New Roman" pitchFamily="18" charset="0"/>
                  <a:cs typeface="Times New Roman" pitchFamily="18" charset="0"/>
                </a:rPr>
                <a:t>Ta </a:t>
              </a:r>
              <a:r>
                <a:rPr lang="en-US" sz="1600" b="1" dirty="0" err="1">
                  <a:latin typeface="Times New Roman" pitchFamily="18" charset="0"/>
                  <a:cs typeface="Times New Roman" pitchFamily="18" charset="0"/>
                </a:rPr>
                <a:t>có</a:t>
              </a:r>
              <a:r>
                <a:rPr lang="en-US" sz="1600" b="1" dirty="0">
                  <a:latin typeface="Times New Roman" pitchFamily="18" charset="0"/>
                  <a:cs typeface="Times New Roman" pitchFamily="18" charset="0"/>
                </a:rPr>
                <a:t>: v</a:t>
              </a:r>
              <a:r>
                <a:rPr lang="en-US" sz="1600" b="1" baseline="-25000" dirty="0">
                  <a:latin typeface="Times New Roman" pitchFamily="18" charset="0"/>
                  <a:cs typeface="Times New Roman" pitchFamily="18" charset="0"/>
                </a:rPr>
                <a:t>2</a:t>
              </a:r>
              <a:r>
                <a:rPr lang="en-US" sz="1600" b="1" dirty="0">
                  <a:latin typeface="Times New Roman" pitchFamily="18" charset="0"/>
                  <a:cs typeface="Times New Roman" pitchFamily="18" charset="0"/>
                </a:rPr>
                <a:t> =       </a:t>
              </a:r>
              <a:r>
                <a:rPr lang="vi-VN" sz="1600" b="1" dirty="0" smtClean="0">
                  <a:latin typeface="Times New Roman" pitchFamily="18" charset="0"/>
                  <a:cs typeface="Times New Roman" pitchFamily="18" charset="0"/>
                </a:rPr>
                <a:t>  </a:t>
              </a:r>
              <a:r>
                <a:rPr lang="en-US" sz="1600" b="1" dirty="0" smtClean="0">
                  <a:latin typeface="Times New Roman" pitchFamily="18" charset="0"/>
                  <a:cs typeface="Times New Roman" pitchFamily="18" charset="0"/>
                </a:rPr>
                <a:t>=         </a:t>
              </a:r>
              <a:r>
                <a:rPr lang="en-US" sz="1600" b="1" dirty="0">
                  <a:latin typeface="Times New Roman" pitchFamily="18" charset="0"/>
                  <a:cs typeface="Times New Roman" pitchFamily="18" charset="0"/>
                </a:rPr>
                <a:t>= </a:t>
              </a:r>
              <a:r>
                <a:rPr lang="en-US" sz="1600" b="1" dirty="0" smtClean="0">
                  <a:latin typeface="Times New Roman" pitchFamily="18" charset="0"/>
                  <a:cs typeface="Times New Roman" pitchFamily="18" charset="0"/>
                </a:rPr>
                <a:t>2,5</a:t>
              </a:r>
              <a:r>
                <a:rPr lang="vi-VN" sz="1600" b="1" dirty="0" smtClean="0">
                  <a:latin typeface="Times New Roman" pitchFamily="18" charset="0"/>
                  <a:cs typeface="Times New Roman" pitchFamily="18" charset="0"/>
                </a:rPr>
                <a:t>    </a:t>
              </a:r>
              <a:r>
                <a:rPr lang="en-US" sz="1600" b="1" dirty="0" smtClean="0">
                  <a:latin typeface="Times New Roman" pitchFamily="18" charset="0"/>
                  <a:cs typeface="Times New Roman" pitchFamily="18" charset="0"/>
                </a:rPr>
                <a:t>(</a:t>
              </a:r>
              <a:r>
                <a:rPr lang="en-US" sz="1600" b="1" dirty="0">
                  <a:latin typeface="Times New Roman" pitchFamily="18" charset="0"/>
                  <a:cs typeface="Times New Roman" pitchFamily="18" charset="0"/>
                </a:rPr>
                <a:t>m/s) </a:t>
              </a:r>
            </a:p>
          </p:txBody>
        </p:sp>
        <p:grpSp>
          <p:nvGrpSpPr>
            <p:cNvPr id="30" name="Group 44"/>
            <p:cNvGrpSpPr>
              <a:grpSpLocks/>
            </p:cNvGrpSpPr>
            <p:nvPr/>
          </p:nvGrpSpPr>
          <p:grpSpPr bwMode="auto">
            <a:xfrm>
              <a:off x="3107" y="3254"/>
              <a:ext cx="210" cy="368"/>
              <a:chOff x="3449" y="3316"/>
              <a:chExt cx="210" cy="368"/>
            </a:xfrm>
          </p:grpSpPr>
          <p:sp>
            <p:nvSpPr>
              <p:cNvPr id="34" name="Text Box 45"/>
              <p:cNvSpPr txBox="1">
                <a:spLocks noChangeArrowheads="1"/>
              </p:cNvSpPr>
              <p:nvPr/>
            </p:nvSpPr>
            <p:spPr bwMode="auto">
              <a:xfrm>
                <a:off x="3449" y="3316"/>
                <a:ext cx="210" cy="36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1600" b="1" dirty="0">
                    <a:latin typeface="Times New Roman" pitchFamily="18" charset="0"/>
                    <a:cs typeface="Times New Roman" pitchFamily="18" charset="0"/>
                  </a:rPr>
                  <a:t>s</a:t>
                </a:r>
                <a:r>
                  <a:rPr lang="en-US" sz="1600" b="1" baseline="-25000" dirty="0">
                    <a:latin typeface="Times New Roman" pitchFamily="18" charset="0"/>
                    <a:cs typeface="Times New Roman" pitchFamily="18" charset="0"/>
                  </a:rPr>
                  <a:t>2</a:t>
                </a:r>
              </a:p>
              <a:p>
                <a:r>
                  <a:rPr lang="en-US" sz="1600" b="1" dirty="0">
                    <a:latin typeface="Times New Roman" pitchFamily="18" charset="0"/>
                    <a:cs typeface="Times New Roman" pitchFamily="18" charset="0"/>
                  </a:rPr>
                  <a:t>t</a:t>
                </a:r>
                <a:r>
                  <a:rPr lang="en-US" sz="1600" b="1" baseline="-25000" dirty="0">
                    <a:latin typeface="Times New Roman" pitchFamily="18" charset="0"/>
                    <a:cs typeface="Times New Roman" pitchFamily="18" charset="0"/>
                  </a:rPr>
                  <a:t>2</a:t>
                </a:r>
              </a:p>
            </p:txBody>
          </p:sp>
          <p:sp>
            <p:nvSpPr>
              <p:cNvPr id="35" name="Line 46"/>
              <p:cNvSpPr>
                <a:spLocks noChangeShapeType="1"/>
              </p:cNvSpPr>
              <p:nvPr/>
            </p:nvSpPr>
            <p:spPr bwMode="auto">
              <a:xfrm>
                <a:off x="3449" y="3516"/>
                <a:ext cx="210" cy="7"/>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sz="1600" b="1">
                  <a:latin typeface="Times New Roman" pitchFamily="18" charset="0"/>
                  <a:cs typeface="Times New Roman" pitchFamily="18" charset="0"/>
                </a:endParaRPr>
              </a:p>
            </p:txBody>
          </p:sp>
        </p:grpSp>
        <p:grpSp>
          <p:nvGrpSpPr>
            <p:cNvPr id="31" name="Group 47"/>
            <p:cNvGrpSpPr>
              <a:grpSpLocks/>
            </p:cNvGrpSpPr>
            <p:nvPr/>
          </p:nvGrpSpPr>
          <p:grpSpPr bwMode="auto">
            <a:xfrm>
              <a:off x="3497" y="3271"/>
              <a:ext cx="246" cy="368"/>
              <a:chOff x="3737" y="3281"/>
              <a:chExt cx="246" cy="368"/>
            </a:xfrm>
          </p:grpSpPr>
          <p:sp>
            <p:nvSpPr>
              <p:cNvPr id="32" name="Text Box 48"/>
              <p:cNvSpPr txBox="1">
                <a:spLocks noChangeArrowheads="1"/>
              </p:cNvSpPr>
              <p:nvPr/>
            </p:nvSpPr>
            <p:spPr bwMode="auto">
              <a:xfrm>
                <a:off x="3737" y="3281"/>
                <a:ext cx="246" cy="36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sz="1600" b="1" dirty="0" smtClean="0">
                    <a:latin typeface="Times New Roman" pitchFamily="18" charset="0"/>
                    <a:cs typeface="Times New Roman" pitchFamily="18" charset="0"/>
                  </a:rPr>
                  <a:t>60</a:t>
                </a:r>
                <a:endParaRPr lang="en-US" sz="1600" b="1" baseline="-25000" dirty="0">
                  <a:latin typeface="Times New Roman" pitchFamily="18" charset="0"/>
                  <a:cs typeface="Times New Roman" pitchFamily="18" charset="0"/>
                </a:endParaRPr>
              </a:p>
              <a:p>
                <a:pPr algn="ctr"/>
                <a:r>
                  <a:rPr lang="en-US" sz="1600" b="1" dirty="0" smtClean="0">
                    <a:latin typeface="Times New Roman" pitchFamily="18" charset="0"/>
                    <a:cs typeface="Times New Roman" pitchFamily="18" charset="0"/>
                  </a:rPr>
                  <a:t>24</a:t>
                </a:r>
                <a:endParaRPr lang="en-US" sz="1600" b="1" baseline="-25000" dirty="0">
                  <a:latin typeface="Times New Roman" pitchFamily="18" charset="0"/>
                  <a:cs typeface="Times New Roman" pitchFamily="18" charset="0"/>
                </a:endParaRPr>
              </a:p>
            </p:txBody>
          </p:sp>
          <p:sp>
            <p:nvSpPr>
              <p:cNvPr id="33" name="Line 49"/>
              <p:cNvSpPr>
                <a:spLocks noChangeShapeType="1"/>
              </p:cNvSpPr>
              <p:nvPr/>
            </p:nvSpPr>
            <p:spPr bwMode="auto">
              <a:xfrm>
                <a:off x="3737" y="3470"/>
                <a:ext cx="215" cy="1"/>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sz="1600" b="1">
                  <a:latin typeface="Times New Roman" pitchFamily="18" charset="0"/>
                  <a:cs typeface="Times New Roman" pitchFamily="18" charset="0"/>
                </a:endParaRPr>
              </a:p>
            </p:txBody>
          </p:sp>
        </p:grpSp>
      </p:grpSp>
      <p:sp>
        <p:nvSpPr>
          <p:cNvPr id="36" name="Text Box 51"/>
          <p:cNvSpPr txBox="1">
            <a:spLocks noChangeArrowheads="1"/>
          </p:cNvSpPr>
          <p:nvPr/>
        </p:nvSpPr>
        <p:spPr bwMode="auto">
          <a:xfrm>
            <a:off x="3622817" y="4596693"/>
            <a:ext cx="4059125" cy="3385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1600" b="1" dirty="0" err="1">
                <a:latin typeface="Times New Roman" pitchFamily="18" charset="0"/>
                <a:cs typeface="Times New Roman" pitchFamily="18" charset="0"/>
              </a:rPr>
              <a:t>Vận</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tốc</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trung</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bình</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trên</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cả</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hai</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quãng</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đường</a:t>
            </a:r>
            <a:endParaRPr lang="en-US" sz="1600" b="1" dirty="0">
              <a:latin typeface="Times New Roman" pitchFamily="18" charset="0"/>
              <a:cs typeface="Times New Roman" pitchFamily="18" charset="0"/>
            </a:endParaRPr>
          </a:p>
        </p:txBody>
      </p:sp>
      <p:grpSp>
        <p:nvGrpSpPr>
          <p:cNvPr id="37" name="Group 63"/>
          <p:cNvGrpSpPr>
            <a:grpSpLocks/>
          </p:cNvGrpSpPr>
          <p:nvPr/>
        </p:nvGrpSpPr>
        <p:grpSpPr bwMode="auto">
          <a:xfrm>
            <a:off x="3657600" y="5005389"/>
            <a:ext cx="4765677" cy="595313"/>
            <a:chOff x="480" y="3848"/>
            <a:chExt cx="3002" cy="375"/>
          </a:xfrm>
        </p:grpSpPr>
        <p:sp>
          <p:nvSpPr>
            <p:cNvPr id="38" name="Text Box 53"/>
            <p:cNvSpPr txBox="1">
              <a:spLocks noChangeArrowheads="1"/>
            </p:cNvSpPr>
            <p:nvPr/>
          </p:nvSpPr>
          <p:spPr bwMode="auto">
            <a:xfrm>
              <a:off x="480" y="3926"/>
              <a:ext cx="3002" cy="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1600" b="1" dirty="0">
                  <a:latin typeface="Times New Roman" pitchFamily="18" charset="0"/>
                  <a:cs typeface="Times New Roman" pitchFamily="18" charset="0"/>
                </a:rPr>
                <a:t>Ta </a:t>
              </a:r>
              <a:r>
                <a:rPr lang="en-US" sz="1600" b="1" dirty="0" err="1">
                  <a:latin typeface="Times New Roman" pitchFamily="18" charset="0"/>
                  <a:cs typeface="Times New Roman" pitchFamily="18" charset="0"/>
                </a:rPr>
                <a:t>có</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v</a:t>
              </a:r>
              <a:r>
                <a:rPr lang="en-US" sz="1600" b="1" baseline="-25000" dirty="0" err="1">
                  <a:latin typeface="Times New Roman" pitchFamily="18" charset="0"/>
                  <a:cs typeface="Times New Roman" pitchFamily="18" charset="0"/>
                </a:rPr>
                <a:t>tb</a:t>
              </a:r>
              <a:r>
                <a:rPr lang="en-US" sz="1600" b="1" dirty="0">
                  <a:latin typeface="Times New Roman" pitchFamily="18" charset="0"/>
                  <a:cs typeface="Times New Roman" pitchFamily="18" charset="0"/>
                </a:rPr>
                <a:t> =               </a:t>
              </a:r>
              <a:r>
                <a:rPr lang="vi-VN" sz="1600" b="1" dirty="0" smtClean="0">
                  <a:latin typeface="Times New Roman" pitchFamily="18" charset="0"/>
                  <a:cs typeface="Times New Roman" pitchFamily="18" charset="0"/>
                </a:rPr>
                <a:t>   </a:t>
              </a:r>
              <a:r>
                <a:rPr lang="en-US" sz="1600" b="1" dirty="0" smtClean="0">
                  <a:latin typeface="Times New Roman" pitchFamily="18" charset="0"/>
                  <a:cs typeface="Times New Roman" pitchFamily="18" charset="0"/>
                </a:rPr>
                <a:t>=    </a:t>
              </a:r>
              <a:r>
                <a:rPr lang="vi-VN" sz="1600" b="1" dirty="0" smtClean="0">
                  <a:latin typeface="Times New Roman" pitchFamily="18" charset="0"/>
                  <a:cs typeface="Times New Roman" pitchFamily="18" charset="0"/>
                </a:rPr>
                <a:t>  </a:t>
              </a:r>
              <a:r>
                <a:rPr lang="en-US" sz="1600" b="1" dirty="0" smtClean="0">
                  <a:latin typeface="Times New Roman" pitchFamily="18" charset="0"/>
                  <a:cs typeface="Times New Roman" pitchFamily="18" charset="0"/>
                </a:rPr>
                <a:t>            </a:t>
              </a:r>
              <a:r>
                <a:rPr lang="vi-VN" sz="1600" b="1" dirty="0" smtClean="0">
                  <a:latin typeface="Times New Roman" pitchFamily="18" charset="0"/>
                  <a:cs typeface="Times New Roman" pitchFamily="18" charset="0"/>
                </a:rPr>
                <a:t>        </a:t>
              </a:r>
              <a:r>
                <a:rPr lang="en-US" sz="1600" b="1" dirty="0" smtClean="0">
                  <a:latin typeface="Times New Roman" pitchFamily="18" charset="0"/>
                  <a:cs typeface="Times New Roman" pitchFamily="18" charset="0"/>
                </a:rPr>
                <a:t>   </a:t>
              </a:r>
              <a:r>
                <a:rPr lang="en-US" sz="1600" b="1" dirty="0">
                  <a:latin typeface="Times New Roman" pitchFamily="18" charset="0"/>
                  <a:cs typeface="Times New Roman" pitchFamily="18" charset="0"/>
                </a:rPr>
                <a:t>= </a:t>
              </a:r>
              <a:r>
                <a:rPr lang="en-US" sz="1600" b="1" dirty="0" smtClean="0">
                  <a:latin typeface="Times New Roman" pitchFamily="18" charset="0"/>
                  <a:cs typeface="Times New Roman" pitchFamily="18" charset="0"/>
                </a:rPr>
                <a:t>3,33</a:t>
              </a:r>
              <a:r>
                <a:rPr lang="vi-VN" sz="1600" b="1" dirty="0" smtClean="0">
                  <a:latin typeface="Times New Roman" pitchFamily="18" charset="0"/>
                  <a:cs typeface="Times New Roman" pitchFamily="18" charset="0"/>
                </a:rPr>
                <a:t> </a:t>
              </a:r>
              <a:r>
                <a:rPr lang="en-US" sz="1600" b="1" dirty="0" smtClean="0">
                  <a:latin typeface="Times New Roman" pitchFamily="18" charset="0"/>
                  <a:cs typeface="Times New Roman" pitchFamily="18" charset="0"/>
                </a:rPr>
                <a:t>(m/s</a:t>
              </a:r>
              <a:r>
                <a:rPr lang="en-US" sz="1600" b="1" dirty="0">
                  <a:latin typeface="Times New Roman" pitchFamily="18" charset="0"/>
                  <a:cs typeface="Times New Roman" pitchFamily="18" charset="0"/>
                </a:rPr>
                <a:t>) </a:t>
              </a:r>
            </a:p>
          </p:txBody>
        </p:sp>
        <p:grpSp>
          <p:nvGrpSpPr>
            <p:cNvPr id="39" name="Group 62"/>
            <p:cNvGrpSpPr>
              <a:grpSpLocks/>
            </p:cNvGrpSpPr>
            <p:nvPr/>
          </p:nvGrpSpPr>
          <p:grpSpPr bwMode="auto">
            <a:xfrm>
              <a:off x="1913" y="3848"/>
              <a:ext cx="722" cy="368"/>
              <a:chOff x="1817" y="3848"/>
              <a:chExt cx="722" cy="368"/>
            </a:xfrm>
          </p:grpSpPr>
          <p:sp>
            <p:nvSpPr>
              <p:cNvPr id="43" name="Text Box 58"/>
              <p:cNvSpPr txBox="1">
                <a:spLocks noChangeArrowheads="1"/>
              </p:cNvSpPr>
              <p:nvPr/>
            </p:nvSpPr>
            <p:spPr bwMode="auto">
              <a:xfrm>
                <a:off x="1842" y="3848"/>
                <a:ext cx="610" cy="36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sz="1600" b="1" dirty="0">
                    <a:latin typeface="Times New Roman" pitchFamily="18" charset="0"/>
                    <a:cs typeface="Times New Roman" pitchFamily="18" charset="0"/>
                  </a:rPr>
                  <a:t> </a:t>
                </a:r>
                <a:r>
                  <a:rPr lang="en-US" sz="1600" b="1" dirty="0" smtClean="0">
                    <a:latin typeface="Times New Roman" pitchFamily="18" charset="0"/>
                    <a:cs typeface="Times New Roman" pitchFamily="18" charset="0"/>
                  </a:rPr>
                  <a:t>120 </a:t>
                </a:r>
                <a:r>
                  <a:rPr lang="en-US" sz="1600" b="1" dirty="0">
                    <a:latin typeface="Times New Roman" pitchFamily="18" charset="0"/>
                    <a:cs typeface="Times New Roman" pitchFamily="18" charset="0"/>
                  </a:rPr>
                  <a:t>+ </a:t>
                </a:r>
                <a:r>
                  <a:rPr lang="en-US" sz="1600" b="1" dirty="0" smtClean="0">
                    <a:latin typeface="Times New Roman" pitchFamily="18" charset="0"/>
                    <a:cs typeface="Times New Roman" pitchFamily="18" charset="0"/>
                  </a:rPr>
                  <a:t>60</a:t>
                </a:r>
                <a:endParaRPr lang="en-US" sz="1600" b="1" baseline="-25000" dirty="0">
                  <a:latin typeface="Times New Roman" pitchFamily="18" charset="0"/>
                  <a:cs typeface="Times New Roman" pitchFamily="18" charset="0"/>
                </a:endParaRPr>
              </a:p>
              <a:p>
                <a:pPr algn="ctr"/>
                <a:r>
                  <a:rPr lang="en-US" sz="1600" b="1" dirty="0" smtClean="0">
                    <a:latin typeface="Times New Roman" pitchFamily="18" charset="0"/>
                    <a:cs typeface="Times New Roman" pitchFamily="18" charset="0"/>
                  </a:rPr>
                  <a:t>30 </a:t>
                </a:r>
                <a:r>
                  <a:rPr lang="en-US" sz="1600" b="1" dirty="0">
                    <a:latin typeface="Times New Roman" pitchFamily="18" charset="0"/>
                    <a:cs typeface="Times New Roman" pitchFamily="18" charset="0"/>
                  </a:rPr>
                  <a:t>+ </a:t>
                </a:r>
                <a:r>
                  <a:rPr lang="en-US" sz="1600" b="1" dirty="0" smtClean="0">
                    <a:latin typeface="Times New Roman" pitchFamily="18" charset="0"/>
                    <a:cs typeface="Times New Roman" pitchFamily="18" charset="0"/>
                  </a:rPr>
                  <a:t>24</a:t>
                </a:r>
                <a:endParaRPr lang="en-US" sz="1600" b="1" baseline="-25000" dirty="0">
                  <a:latin typeface="Times New Roman" pitchFamily="18" charset="0"/>
                  <a:cs typeface="Times New Roman" pitchFamily="18" charset="0"/>
                </a:endParaRPr>
              </a:p>
            </p:txBody>
          </p:sp>
          <p:sp>
            <p:nvSpPr>
              <p:cNvPr id="44" name="Line 59"/>
              <p:cNvSpPr>
                <a:spLocks noChangeShapeType="1"/>
              </p:cNvSpPr>
              <p:nvPr/>
            </p:nvSpPr>
            <p:spPr bwMode="auto">
              <a:xfrm flipV="1">
                <a:off x="1817" y="4039"/>
                <a:ext cx="722" cy="1"/>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sz="1600" b="1">
                  <a:latin typeface="Times New Roman" pitchFamily="18" charset="0"/>
                  <a:cs typeface="Times New Roman" pitchFamily="18" charset="0"/>
                </a:endParaRPr>
              </a:p>
            </p:txBody>
          </p:sp>
        </p:grpSp>
        <p:grpSp>
          <p:nvGrpSpPr>
            <p:cNvPr id="40" name="Group 61"/>
            <p:cNvGrpSpPr>
              <a:grpSpLocks/>
            </p:cNvGrpSpPr>
            <p:nvPr/>
          </p:nvGrpSpPr>
          <p:grpSpPr bwMode="auto">
            <a:xfrm>
              <a:off x="1205" y="3855"/>
              <a:ext cx="420" cy="368"/>
              <a:chOff x="1192" y="3868"/>
              <a:chExt cx="420" cy="368"/>
            </a:xfrm>
          </p:grpSpPr>
          <p:sp>
            <p:nvSpPr>
              <p:cNvPr id="41" name="Text Box 55"/>
              <p:cNvSpPr txBox="1">
                <a:spLocks noChangeArrowheads="1"/>
              </p:cNvSpPr>
              <p:nvPr/>
            </p:nvSpPr>
            <p:spPr bwMode="auto">
              <a:xfrm>
                <a:off x="1192" y="3868"/>
                <a:ext cx="420" cy="36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1600" b="1" dirty="0">
                    <a:latin typeface="Times New Roman" pitchFamily="18" charset="0"/>
                    <a:cs typeface="Times New Roman" pitchFamily="18" charset="0"/>
                  </a:rPr>
                  <a:t>s</a:t>
                </a:r>
                <a:r>
                  <a:rPr lang="en-US" sz="1600" b="1" baseline="-25000" dirty="0">
                    <a:latin typeface="Times New Roman" pitchFamily="18" charset="0"/>
                    <a:cs typeface="Times New Roman" pitchFamily="18" charset="0"/>
                  </a:rPr>
                  <a:t>1 </a:t>
                </a:r>
                <a:r>
                  <a:rPr lang="en-US" sz="1600" b="1" dirty="0">
                    <a:latin typeface="Times New Roman" pitchFamily="18" charset="0"/>
                    <a:cs typeface="Times New Roman" pitchFamily="18" charset="0"/>
                  </a:rPr>
                  <a:t>+</a:t>
                </a:r>
                <a:r>
                  <a:rPr lang="en-US" sz="1600" b="1" baseline="-25000" dirty="0">
                    <a:latin typeface="Times New Roman" pitchFamily="18" charset="0"/>
                    <a:cs typeface="Times New Roman" pitchFamily="18" charset="0"/>
                  </a:rPr>
                  <a:t> </a:t>
                </a:r>
                <a:r>
                  <a:rPr lang="en-US" sz="1600" b="1" dirty="0">
                    <a:latin typeface="Times New Roman" pitchFamily="18" charset="0"/>
                    <a:cs typeface="Times New Roman" pitchFamily="18" charset="0"/>
                  </a:rPr>
                  <a:t>s</a:t>
                </a:r>
                <a:r>
                  <a:rPr lang="en-US" sz="1600" b="1" baseline="-25000" dirty="0">
                    <a:latin typeface="Times New Roman" pitchFamily="18" charset="0"/>
                    <a:cs typeface="Times New Roman" pitchFamily="18" charset="0"/>
                  </a:rPr>
                  <a:t>2</a:t>
                </a:r>
              </a:p>
              <a:p>
                <a:r>
                  <a:rPr lang="en-US" sz="1600" b="1" dirty="0">
                    <a:latin typeface="Times New Roman" pitchFamily="18" charset="0"/>
                    <a:cs typeface="Times New Roman" pitchFamily="18" charset="0"/>
                  </a:rPr>
                  <a:t>t</a:t>
                </a:r>
                <a:r>
                  <a:rPr lang="en-US" sz="1600" b="1" baseline="-25000" dirty="0">
                    <a:latin typeface="Times New Roman" pitchFamily="18" charset="0"/>
                    <a:cs typeface="Times New Roman" pitchFamily="18" charset="0"/>
                  </a:rPr>
                  <a:t>1</a:t>
                </a:r>
                <a:r>
                  <a:rPr lang="en-US" sz="1600" b="1" dirty="0">
                    <a:latin typeface="Times New Roman" pitchFamily="18" charset="0"/>
                    <a:cs typeface="Times New Roman" pitchFamily="18" charset="0"/>
                  </a:rPr>
                  <a:t>+ t</a:t>
                </a:r>
                <a:r>
                  <a:rPr lang="en-US" sz="1600" b="1" baseline="-25000" dirty="0">
                    <a:latin typeface="Times New Roman" pitchFamily="18" charset="0"/>
                    <a:cs typeface="Times New Roman" pitchFamily="18" charset="0"/>
                  </a:rPr>
                  <a:t>2</a:t>
                </a:r>
              </a:p>
            </p:txBody>
          </p:sp>
          <p:sp>
            <p:nvSpPr>
              <p:cNvPr id="42" name="Line 60"/>
              <p:cNvSpPr>
                <a:spLocks noChangeShapeType="1"/>
              </p:cNvSpPr>
              <p:nvPr/>
            </p:nvSpPr>
            <p:spPr bwMode="auto">
              <a:xfrm>
                <a:off x="1192" y="4067"/>
                <a:ext cx="42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sz="1600" b="1" dirty="0">
                  <a:latin typeface="Times New Roman" pitchFamily="18" charset="0"/>
                  <a:cs typeface="Times New Roman" pitchFamily="18" charset="0"/>
                </a:endParaRPr>
              </a:p>
            </p:txBody>
          </p:sp>
        </p:grpSp>
      </p:grpSp>
      <p:sp>
        <p:nvSpPr>
          <p:cNvPr id="45" name="Rectangle 71"/>
          <p:cNvSpPr>
            <a:spLocks noChangeArrowheads="1"/>
          </p:cNvSpPr>
          <p:nvPr/>
        </p:nvSpPr>
        <p:spPr bwMode="auto">
          <a:xfrm>
            <a:off x="566737" y="2247900"/>
            <a:ext cx="1025525" cy="304800"/>
          </a:xfrm>
          <a:prstGeom prst="rect">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r>
              <a:rPr lang="en-US" sz="2000" dirty="0" err="1">
                <a:solidFill>
                  <a:schemeClr val="tx1"/>
                </a:solidFill>
              </a:rPr>
              <a:t>Tóm</a:t>
            </a:r>
            <a:r>
              <a:rPr lang="en-US" sz="2000" dirty="0">
                <a:solidFill>
                  <a:schemeClr val="tx1"/>
                </a:solidFill>
              </a:rPr>
              <a:t> </a:t>
            </a:r>
            <a:r>
              <a:rPr lang="en-US" sz="2000" dirty="0" err="1">
                <a:solidFill>
                  <a:schemeClr val="tx1"/>
                </a:solidFill>
              </a:rPr>
              <a:t>tắt</a:t>
            </a:r>
            <a:r>
              <a:rPr lang="en-US" sz="2000" dirty="0">
                <a:solidFill>
                  <a:schemeClr val="tx1"/>
                </a:solidFill>
              </a:rPr>
              <a:t>:</a:t>
            </a:r>
          </a:p>
        </p:txBody>
      </p:sp>
      <p:sp>
        <p:nvSpPr>
          <p:cNvPr id="46" name="Text Box 73"/>
          <p:cNvSpPr txBox="1">
            <a:spLocks noChangeArrowheads="1"/>
          </p:cNvSpPr>
          <p:nvPr/>
        </p:nvSpPr>
        <p:spPr bwMode="auto">
          <a:xfrm>
            <a:off x="457200" y="2838390"/>
            <a:ext cx="1694278"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r>
              <a:rPr lang="en-US" sz="2000" b="1" dirty="0">
                <a:effectLst>
                  <a:outerShdw blurRad="38100" dist="38100" dir="2700000" algn="tl">
                    <a:srgbClr val="000000">
                      <a:alpha val="43137"/>
                    </a:srgbClr>
                  </a:outerShdw>
                </a:effectLst>
                <a:latin typeface="Times New Roman" pitchFamily="18" charset="0"/>
                <a:cs typeface="Times New Roman" pitchFamily="18" charset="0"/>
              </a:rPr>
              <a:t>S</a:t>
            </a:r>
            <a:r>
              <a:rPr lang="en-US" sz="2000" b="1" baseline="-25000" dirty="0">
                <a:effectLst>
                  <a:outerShdw blurRad="38100" dist="38100" dir="2700000" algn="tl">
                    <a:srgbClr val="000000">
                      <a:alpha val="43137"/>
                    </a:srgbClr>
                  </a:outerShdw>
                </a:effectLst>
                <a:latin typeface="Times New Roman" pitchFamily="18" charset="0"/>
                <a:cs typeface="Times New Roman" pitchFamily="18" charset="0"/>
              </a:rPr>
              <a:t>1</a:t>
            </a:r>
            <a:r>
              <a:rPr lang="en-US" sz="2000" b="1" dirty="0">
                <a:effectLst>
                  <a:outerShdw blurRad="38100" dist="38100" dir="2700000" algn="tl">
                    <a:srgbClr val="000000">
                      <a:alpha val="43137"/>
                    </a:srgbClr>
                  </a:outerShdw>
                </a:effectLst>
                <a:latin typeface="Times New Roman" pitchFamily="18" charset="0"/>
                <a:cs typeface="Times New Roman" pitchFamily="18" charset="0"/>
              </a:rPr>
              <a:t>=120m</a:t>
            </a:r>
          </a:p>
        </p:txBody>
      </p:sp>
      <p:sp>
        <p:nvSpPr>
          <p:cNvPr id="47" name="Text Box 74"/>
          <p:cNvSpPr txBox="1">
            <a:spLocks noChangeArrowheads="1"/>
          </p:cNvSpPr>
          <p:nvPr/>
        </p:nvSpPr>
        <p:spPr bwMode="auto">
          <a:xfrm>
            <a:off x="457200" y="3143190"/>
            <a:ext cx="1285791"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r>
              <a:rPr lang="en-US" sz="2000" b="1" dirty="0">
                <a:effectLst>
                  <a:outerShdw blurRad="38100" dist="38100" dir="2700000" algn="tl">
                    <a:srgbClr val="000000">
                      <a:alpha val="43137"/>
                    </a:srgbClr>
                  </a:outerShdw>
                </a:effectLst>
                <a:latin typeface="Times New Roman" pitchFamily="18" charset="0"/>
                <a:cs typeface="Times New Roman" pitchFamily="18" charset="0"/>
              </a:rPr>
              <a:t>t</a:t>
            </a:r>
            <a:r>
              <a:rPr lang="en-US" sz="2000" b="1" baseline="-25000" dirty="0">
                <a:effectLst>
                  <a:outerShdw blurRad="38100" dist="38100" dir="2700000" algn="tl">
                    <a:srgbClr val="000000">
                      <a:alpha val="43137"/>
                    </a:srgbClr>
                  </a:outerShdw>
                </a:effectLst>
                <a:latin typeface="Times New Roman" pitchFamily="18" charset="0"/>
                <a:cs typeface="Times New Roman" pitchFamily="18" charset="0"/>
              </a:rPr>
              <a:t>1</a:t>
            </a:r>
            <a:r>
              <a:rPr lang="en-US" sz="2000" b="1" dirty="0">
                <a:effectLst>
                  <a:outerShdw blurRad="38100" dist="38100" dir="2700000" algn="tl">
                    <a:srgbClr val="000000">
                      <a:alpha val="43137"/>
                    </a:srgbClr>
                  </a:outerShdw>
                </a:effectLst>
                <a:latin typeface="Times New Roman" pitchFamily="18" charset="0"/>
                <a:cs typeface="Times New Roman" pitchFamily="18" charset="0"/>
              </a:rPr>
              <a:t>=30s</a:t>
            </a:r>
          </a:p>
        </p:txBody>
      </p:sp>
      <p:sp>
        <p:nvSpPr>
          <p:cNvPr id="48" name="Text Box 75"/>
          <p:cNvSpPr txBox="1">
            <a:spLocks noChangeArrowheads="1"/>
          </p:cNvSpPr>
          <p:nvPr/>
        </p:nvSpPr>
        <p:spPr bwMode="auto">
          <a:xfrm>
            <a:off x="457200" y="3447990"/>
            <a:ext cx="1518314"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r>
              <a:rPr lang="en-US" sz="2000" b="1" dirty="0">
                <a:effectLst>
                  <a:outerShdw blurRad="38100" dist="38100" dir="2700000" algn="tl">
                    <a:srgbClr val="000000">
                      <a:alpha val="43137"/>
                    </a:srgbClr>
                  </a:outerShdw>
                </a:effectLst>
                <a:latin typeface="Times New Roman" pitchFamily="18" charset="0"/>
                <a:cs typeface="Times New Roman" pitchFamily="18" charset="0"/>
              </a:rPr>
              <a:t>S</a:t>
            </a:r>
            <a:r>
              <a:rPr lang="en-US" sz="2000" b="1" baseline="-25000" dirty="0">
                <a:effectLst>
                  <a:outerShdw blurRad="38100" dist="38100" dir="2700000" algn="tl">
                    <a:srgbClr val="000000">
                      <a:alpha val="43137"/>
                    </a:srgbClr>
                  </a:outerShdw>
                </a:effectLst>
                <a:latin typeface="Times New Roman" pitchFamily="18" charset="0"/>
                <a:cs typeface="Times New Roman" pitchFamily="18" charset="0"/>
              </a:rPr>
              <a:t>2</a:t>
            </a:r>
            <a:r>
              <a:rPr lang="en-US" sz="2000" b="1" dirty="0">
                <a:effectLst>
                  <a:outerShdw blurRad="38100" dist="38100" dir="2700000" algn="tl">
                    <a:srgbClr val="000000">
                      <a:alpha val="43137"/>
                    </a:srgbClr>
                  </a:outerShdw>
                </a:effectLst>
                <a:latin typeface="Times New Roman" pitchFamily="18" charset="0"/>
                <a:cs typeface="Times New Roman" pitchFamily="18" charset="0"/>
              </a:rPr>
              <a:t>=60m</a:t>
            </a:r>
          </a:p>
        </p:txBody>
      </p:sp>
      <p:sp>
        <p:nvSpPr>
          <p:cNvPr id="49" name="Text Box 76"/>
          <p:cNvSpPr txBox="1">
            <a:spLocks noChangeArrowheads="1"/>
          </p:cNvSpPr>
          <p:nvPr/>
        </p:nvSpPr>
        <p:spPr bwMode="auto">
          <a:xfrm>
            <a:off x="457200" y="3828990"/>
            <a:ext cx="1285791"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r>
              <a:rPr lang="en-US" sz="2000" b="1">
                <a:effectLst>
                  <a:outerShdw blurRad="38100" dist="38100" dir="2700000" algn="tl">
                    <a:srgbClr val="000000">
                      <a:alpha val="43137"/>
                    </a:srgbClr>
                  </a:outerShdw>
                </a:effectLst>
                <a:latin typeface="Times New Roman" pitchFamily="18" charset="0"/>
                <a:cs typeface="Times New Roman" pitchFamily="18" charset="0"/>
              </a:rPr>
              <a:t>t</a:t>
            </a:r>
            <a:r>
              <a:rPr lang="en-US" sz="2000" b="1" baseline="-25000">
                <a:effectLst>
                  <a:outerShdw blurRad="38100" dist="38100" dir="2700000" algn="tl">
                    <a:srgbClr val="000000">
                      <a:alpha val="43137"/>
                    </a:srgbClr>
                  </a:outerShdw>
                </a:effectLst>
                <a:latin typeface="Times New Roman" pitchFamily="18" charset="0"/>
                <a:cs typeface="Times New Roman" pitchFamily="18" charset="0"/>
              </a:rPr>
              <a:t>2</a:t>
            </a:r>
            <a:r>
              <a:rPr lang="en-US" sz="2000" b="1">
                <a:effectLst>
                  <a:outerShdw blurRad="38100" dist="38100" dir="2700000" algn="tl">
                    <a:srgbClr val="000000">
                      <a:alpha val="43137"/>
                    </a:srgbClr>
                  </a:outerShdw>
                </a:effectLst>
                <a:latin typeface="Times New Roman" pitchFamily="18" charset="0"/>
                <a:cs typeface="Times New Roman" pitchFamily="18" charset="0"/>
              </a:rPr>
              <a:t>=24s</a:t>
            </a:r>
          </a:p>
        </p:txBody>
      </p:sp>
      <p:sp>
        <p:nvSpPr>
          <p:cNvPr id="50" name="Text Box 78"/>
          <p:cNvSpPr txBox="1">
            <a:spLocks noChangeArrowheads="1"/>
          </p:cNvSpPr>
          <p:nvPr/>
        </p:nvSpPr>
        <p:spPr bwMode="auto">
          <a:xfrm>
            <a:off x="1691506" y="2904845"/>
            <a:ext cx="1031274"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r>
              <a:rPr lang="en-US" sz="2000" b="1" dirty="0">
                <a:effectLst>
                  <a:outerShdw blurRad="38100" dist="38100" dir="2700000" algn="tl">
                    <a:srgbClr val="000000">
                      <a:alpha val="43137"/>
                    </a:srgbClr>
                  </a:outerShdw>
                </a:effectLst>
                <a:latin typeface="Times New Roman" pitchFamily="18" charset="0"/>
                <a:cs typeface="Times New Roman" pitchFamily="18" charset="0"/>
              </a:rPr>
              <a:t>v</a:t>
            </a:r>
            <a:r>
              <a:rPr lang="en-US" sz="2000" b="1" baseline="-25000" dirty="0">
                <a:effectLst>
                  <a:outerShdw blurRad="38100" dist="38100" dir="2700000" algn="tl">
                    <a:srgbClr val="000000">
                      <a:alpha val="43137"/>
                    </a:srgbClr>
                  </a:outerShdw>
                </a:effectLst>
                <a:latin typeface="Times New Roman" pitchFamily="18" charset="0"/>
                <a:cs typeface="Times New Roman" pitchFamily="18" charset="0"/>
              </a:rPr>
              <a:t>1</a:t>
            </a:r>
            <a:r>
              <a:rPr lang="en-US" sz="2000" b="1" dirty="0">
                <a:effectLst>
                  <a:outerShdw blurRad="38100" dist="38100" dir="2700000" algn="tl">
                    <a:srgbClr val="000000">
                      <a:alpha val="43137"/>
                    </a:srgbClr>
                  </a:outerShdw>
                </a:effectLst>
                <a:latin typeface="Times New Roman" pitchFamily="18" charset="0"/>
                <a:cs typeface="Times New Roman" pitchFamily="18" charset="0"/>
              </a:rPr>
              <a:t>=?</a:t>
            </a:r>
          </a:p>
        </p:txBody>
      </p:sp>
      <p:sp>
        <p:nvSpPr>
          <p:cNvPr id="51" name="Text Box 79"/>
          <p:cNvSpPr txBox="1">
            <a:spLocks noChangeArrowheads="1"/>
          </p:cNvSpPr>
          <p:nvPr/>
        </p:nvSpPr>
        <p:spPr bwMode="auto">
          <a:xfrm>
            <a:off x="1691505" y="3285845"/>
            <a:ext cx="1109827"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r>
              <a:rPr lang="en-US" sz="2000" b="1" dirty="0">
                <a:effectLst>
                  <a:outerShdw blurRad="38100" dist="38100" dir="2700000" algn="tl">
                    <a:srgbClr val="000000">
                      <a:alpha val="43137"/>
                    </a:srgbClr>
                  </a:outerShdw>
                </a:effectLst>
                <a:latin typeface="Times New Roman" pitchFamily="18" charset="0"/>
                <a:cs typeface="Times New Roman" pitchFamily="18" charset="0"/>
              </a:rPr>
              <a:t>V</a:t>
            </a:r>
            <a:r>
              <a:rPr lang="en-US" sz="2000" b="1" baseline="-25000" dirty="0">
                <a:effectLst>
                  <a:outerShdw blurRad="38100" dist="38100" dir="2700000" algn="tl">
                    <a:srgbClr val="000000">
                      <a:alpha val="43137"/>
                    </a:srgbClr>
                  </a:outerShdw>
                </a:effectLst>
                <a:latin typeface="Times New Roman" pitchFamily="18" charset="0"/>
                <a:cs typeface="Times New Roman" pitchFamily="18" charset="0"/>
              </a:rPr>
              <a:t>2</a:t>
            </a:r>
            <a:r>
              <a:rPr lang="en-US" sz="2000" b="1" dirty="0">
                <a:effectLst>
                  <a:outerShdw blurRad="38100" dist="38100" dir="2700000" algn="tl">
                    <a:srgbClr val="000000">
                      <a:alpha val="43137"/>
                    </a:srgbClr>
                  </a:outerShdw>
                </a:effectLst>
                <a:latin typeface="Times New Roman" pitchFamily="18" charset="0"/>
                <a:cs typeface="Times New Roman" pitchFamily="18" charset="0"/>
              </a:rPr>
              <a:t>=?</a:t>
            </a:r>
          </a:p>
        </p:txBody>
      </p:sp>
      <p:sp>
        <p:nvSpPr>
          <p:cNvPr id="52" name="Text Box 80"/>
          <p:cNvSpPr txBox="1">
            <a:spLocks noChangeArrowheads="1"/>
          </p:cNvSpPr>
          <p:nvPr/>
        </p:nvSpPr>
        <p:spPr bwMode="auto">
          <a:xfrm>
            <a:off x="1691506" y="3650970"/>
            <a:ext cx="1204094"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r>
              <a:rPr lang="en-US" sz="2000" b="1" dirty="0" err="1">
                <a:effectLst>
                  <a:outerShdw blurRad="38100" dist="38100" dir="2700000" algn="tl">
                    <a:srgbClr val="000000">
                      <a:alpha val="43137"/>
                    </a:srgbClr>
                  </a:outerShdw>
                </a:effectLst>
                <a:latin typeface="Times New Roman" pitchFamily="18" charset="0"/>
                <a:cs typeface="Times New Roman" pitchFamily="18" charset="0"/>
              </a:rPr>
              <a:t>V</a:t>
            </a:r>
            <a:r>
              <a:rPr lang="en-US" sz="2000" b="1" baseline="-25000" dirty="0" err="1">
                <a:effectLst>
                  <a:outerShdw blurRad="38100" dist="38100" dir="2700000" algn="tl">
                    <a:srgbClr val="000000">
                      <a:alpha val="43137"/>
                    </a:srgbClr>
                  </a:outerShdw>
                </a:effectLst>
                <a:latin typeface="Times New Roman" pitchFamily="18" charset="0"/>
                <a:cs typeface="Times New Roman" pitchFamily="18" charset="0"/>
              </a:rPr>
              <a:t>tb</a:t>
            </a:r>
            <a:r>
              <a:rPr lang="en-US" sz="2000" b="1" dirty="0">
                <a:effectLst>
                  <a:outerShdw blurRad="38100" dist="38100" dir="2700000" algn="tl">
                    <a:srgbClr val="000000">
                      <a:alpha val="43137"/>
                    </a:srgbClr>
                  </a:outerShdw>
                </a:effectLst>
                <a:latin typeface="Times New Roman" pitchFamily="18" charset="0"/>
                <a:cs typeface="Times New Roman" pitchFamily="18" charset="0"/>
              </a:rPr>
              <a:t>=?</a:t>
            </a:r>
          </a:p>
        </p:txBody>
      </p:sp>
      <p:cxnSp>
        <p:nvCxnSpPr>
          <p:cNvPr id="55" name="Straight Arrow Connector 54"/>
          <p:cNvCxnSpPr/>
          <p:nvPr/>
        </p:nvCxnSpPr>
        <p:spPr>
          <a:xfrm>
            <a:off x="2895600" y="2552700"/>
            <a:ext cx="0" cy="2914652"/>
          </a:xfrm>
          <a:prstGeom prst="straightConnector1">
            <a:avLst/>
          </a:prstGeom>
          <a:ln w="28575">
            <a:solidFill>
              <a:srgbClr val="0070C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403308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6"/>
                                        </p:tgtEl>
                                        <p:attrNameLst>
                                          <p:attrName>style.visibility</p:attrName>
                                        </p:attrNameLst>
                                      </p:cBhvr>
                                      <p:to>
                                        <p:strVal val="visible"/>
                                      </p:to>
                                    </p:set>
                                    <p:anim calcmode="discrete" valueType="clr">
                                      <p:cBhvr override="childStyle">
                                        <p:cTn id="7" dur="80"/>
                                        <p:tgtEl>
                                          <p:spTgt spid="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
                                        </p:tgtEl>
                                        <p:attrNameLst>
                                          <p:attrName>fillcolor</p:attrName>
                                        </p:attrNameLst>
                                      </p:cBhvr>
                                      <p:tavLst>
                                        <p:tav tm="0">
                                          <p:val>
                                            <p:clrVal>
                                              <a:schemeClr val="accent2"/>
                                            </p:clrVal>
                                          </p:val>
                                        </p:tav>
                                        <p:tav tm="50000">
                                          <p:val>
                                            <p:clrVal>
                                              <a:schemeClr val="hlink"/>
                                            </p:clrVal>
                                          </p:val>
                                        </p:tav>
                                      </p:tavLst>
                                    </p:anim>
                                    <p:set>
                                      <p:cBhvr>
                                        <p:cTn id="9" dur="80"/>
                                        <p:tgtEl>
                                          <p:spTgt spid="6"/>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grpId="0" nodeType="clickEffect">
                                  <p:stCondLst>
                                    <p:cond delay="0"/>
                                  </p:stCondLst>
                                  <p:childTnLst>
                                    <p:set>
                                      <p:cBhvr>
                                        <p:cTn id="13" dur="1" fill="hold">
                                          <p:stCondLst>
                                            <p:cond delay="0"/>
                                          </p:stCondLst>
                                        </p:cTn>
                                        <p:tgtEl>
                                          <p:spTgt spid="45"/>
                                        </p:tgtEl>
                                        <p:attrNameLst>
                                          <p:attrName>style.visibility</p:attrName>
                                        </p:attrNameLst>
                                      </p:cBhvr>
                                      <p:to>
                                        <p:strVal val="visible"/>
                                      </p:to>
                                    </p:set>
                                    <p:animEffect transition="in" filter="wheel(4)">
                                      <p:cBhvr>
                                        <p:cTn id="14" dur="2000"/>
                                        <p:tgtEl>
                                          <p:spTgt spid="45"/>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6"/>
                                        </p:tgtEl>
                                        <p:attrNameLst>
                                          <p:attrName>style.visibility</p:attrName>
                                        </p:attrNameLst>
                                      </p:cBhvr>
                                      <p:to>
                                        <p:strVal val="visible"/>
                                      </p:to>
                                    </p:set>
                                    <p:anim calcmode="lin" valueType="num">
                                      <p:cBhvr additive="base">
                                        <p:cTn id="19" dur="500" fill="hold"/>
                                        <p:tgtEl>
                                          <p:spTgt spid="46"/>
                                        </p:tgtEl>
                                        <p:attrNameLst>
                                          <p:attrName>ppt_x</p:attrName>
                                        </p:attrNameLst>
                                      </p:cBhvr>
                                      <p:tavLst>
                                        <p:tav tm="0">
                                          <p:val>
                                            <p:strVal val="#ppt_x"/>
                                          </p:val>
                                        </p:tav>
                                        <p:tav tm="100000">
                                          <p:val>
                                            <p:strVal val="#ppt_x"/>
                                          </p:val>
                                        </p:tav>
                                      </p:tavLst>
                                    </p:anim>
                                    <p:anim calcmode="lin" valueType="num">
                                      <p:cBhvr additive="base">
                                        <p:cTn id="20"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1" presetClass="entr" presetSubtype="4" fill="hold" grpId="0" nodeType="clickEffect">
                                  <p:stCondLst>
                                    <p:cond delay="0"/>
                                  </p:stCondLst>
                                  <p:childTnLst>
                                    <p:set>
                                      <p:cBhvr>
                                        <p:cTn id="24" dur="1" fill="hold">
                                          <p:stCondLst>
                                            <p:cond delay="0"/>
                                          </p:stCondLst>
                                        </p:cTn>
                                        <p:tgtEl>
                                          <p:spTgt spid="47"/>
                                        </p:tgtEl>
                                        <p:attrNameLst>
                                          <p:attrName>style.visibility</p:attrName>
                                        </p:attrNameLst>
                                      </p:cBhvr>
                                      <p:to>
                                        <p:strVal val="visible"/>
                                      </p:to>
                                    </p:set>
                                    <p:animEffect transition="in" filter="wheel(4)">
                                      <p:cBhvr>
                                        <p:cTn id="25" dur="2000"/>
                                        <p:tgtEl>
                                          <p:spTgt spid="47"/>
                                        </p:tgtEl>
                                      </p:cBhvr>
                                    </p:animEffect>
                                  </p:childTnLst>
                                </p:cTn>
                              </p:par>
                            </p:childTnLst>
                          </p:cTn>
                        </p:par>
                      </p:childTnLst>
                    </p:cTn>
                  </p:par>
                  <p:par>
                    <p:cTn id="26" fill="hold">
                      <p:stCondLst>
                        <p:cond delay="indefinite"/>
                      </p:stCondLst>
                      <p:childTnLst>
                        <p:par>
                          <p:cTn id="27" fill="hold">
                            <p:stCondLst>
                              <p:cond delay="0"/>
                            </p:stCondLst>
                            <p:childTnLst>
                              <p:par>
                                <p:cTn id="28" presetID="23" presetClass="entr" presetSubtype="16" fill="hold" grpId="0" nodeType="clickEffect">
                                  <p:stCondLst>
                                    <p:cond delay="0"/>
                                  </p:stCondLst>
                                  <p:childTnLst>
                                    <p:set>
                                      <p:cBhvr>
                                        <p:cTn id="29" dur="1" fill="hold">
                                          <p:stCondLst>
                                            <p:cond delay="0"/>
                                          </p:stCondLst>
                                        </p:cTn>
                                        <p:tgtEl>
                                          <p:spTgt spid="48"/>
                                        </p:tgtEl>
                                        <p:attrNameLst>
                                          <p:attrName>style.visibility</p:attrName>
                                        </p:attrNameLst>
                                      </p:cBhvr>
                                      <p:to>
                                        <p:strVal val="visible"/>
                                      </p:to>
                                    </p:set>
                                    <p:anim calcmode="lin" valueType="num">
                                      <p:cBhvr>
                                        <p:cTn id="30" dur="500" fill="hold"/>
                                        <p:tgtEl>
                                          <p:spTgt spid="48"/>
                                        </p:tgtEl>
                                        <p:attrNameLst>
                                          <p:attrName>ppt_w</p:attrName>
                                        </p:attrNameLst>
                                      </p:cBhvr>
                                      <p:tavLst>
                                        <p:tav tm="0">
                                          <p:val>
                                            <p:fltVal val="0"/>
                                          </p:val>
                                        </p:tav>
                                        <p:tav tm="100000">
                                          <p:val>
                                            <p:strVal val="#ppt_w"/>
                                          </p:val>
                                        </p:tav>
                                      </p:tavLst>
                                    </p:anim>
                                    <p:anim calcmode="lin" valueType="num">
                                      <p:cBhvr>
                                        <p:cTn id="31" dur="500" fill="hold"/>
                                        <p:tgtEl>
                                          <p:spTgt spid="48"/>
                                        </p:tgtEl>
                                        <p:attrNameLst>
                                          <p:attrName>ppt_h</p:attrName>
                                        </p:attrNameLst>
                                      </p:cBhvr>
                                      <p:tavLst>
                                        <p:tav tm="0">
                                          <p:val>
                                            <p:fltVal val="0"/>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21" presetClass="entr" presetSubtype="4" fill="hold" grpId="0" nodeType="clickEffect">
                                  <p:stCondLst>
                                    <p:cond delay="0"/>
                                  </p:stCondLst>
                                  <p:childTnLst>
                                    <p:set>
                                      <p:cBhvr>
                                        <p:cTn id="35" dur="1" fill="hold">
                                          <p:stCondLst>
                                            <p:cond delay="0"/>
                                          </p:stCondLst>
                                        </p:cTn>
                                        <p:tgtEl>
                                          <p:spTgt spid="49"/>
                                        </p:tgtEl>
                                        <p:attrNameLst>
                                          <p:attrName>style.visibility</p:attrName>
                                        </p:attrNameLst>
                                      </p:cBhvr>
                                      <p:to>
                                        <p:strVal val="visible"/>
                                      </p:to>
                                    </p:set>
                                    <p:animEffect transition="in" filter="wheel(4)">
                                      <p:cBhvr>
                                        <p:cTn id="36" dur="2000"/>
                                        <p:tgtEl>
                                          <p:spTgt spid="49"/>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50"/>
                                        </p:tgtEl>
                                        <p:attrNameLst>
                                          <p:attrName>style.visibility</p:attrName>
                                        </p:attrNameLst>
                                      </p:cBhvr>
                                      <p:to>
                                        <p:strVal val="visible"/>
                                      </p:to>
                                    </p:set>
                                    <p:anim calcmode="lin" valueType="num">
                                      <p:cBhvr additive="base">
                                        <p:cTn id="41" dur="500" fill="hold"/>
                                        <p:tgtEl>
                                          <p:spTgt spid="50"/>
                                        </p:tgtEl>
                                        <p:attrNameLst>
                                          <p:attrName>ppt_x</p:attrName>
                                        </p:attrNameLst>
                                      </p:cBhvr>
                                      <p:tavLst>
                                        <p:tav tm="0">
                                          <p:val>
                                            <p:strVal val="#ppt_x"/>
                                          </p:val>
                                        </p:tav>
                                        <p:tav tm="100000">
                                          <p:val>
                                            <p:strVal val="#ppt_x"/>
                                          </p:val>
                                        </p:tav>
                                      </p:tavLst>
                                    </p:anim>
                                    <p:anim calcmode="lin" valueType="num">
                                      <p:cBhvr additive="base">
                                        <p:cTn id="42" dur="500" fill="hold"/>
                                        <p:tgtEl>
                                          <p:spTgt spid="50"/>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51"/>
                                        </p:tgtEl>
                                        <p:attrNameLst>
                                          <p:attrName>style.visibility</p:attrName>
                                        </p:attrNameLst>
                                      </p:cBhvr>
                                      <p:to>
                                        <p:strVal val="visible"/>
                                      </p:to>
                                    </p:set>
                                    <p:anim calcmode="lin" valueType="num">
                                      <p:cBhvr additive="base">
                                        <p:cTn id="45" dur="500" fill="hold"/>
                                        <p:tgtEl>
                                          <p:spTgt spid="51"/>
                                        </p:tgtEl>
                                        <p:attrNameLst>
                                          <p:attrName>ppt_x</p:attrName>
                                        </p:attrNameLst>
                                      </p:cBhvr>
                                      <p:tavLst>
                                        <p:tav tm="0">
                                          <p:val>
                                            <p:strVal val="#ppt_x"/>
                                          </p:val>
                                        </p:tav>
                                        <p:tav tm="100000">
                                          <p:val>
                                            <p:strVal val="#ppt_x"/>
                                          </p:val>
                                        </p:tav>
                                      </p:tavLst>
                                    </p:anim>
                                    <p:anim calcmode="lin" valueType="num">
                                      <p:cBhvr additive="base">
                                        <p:cTn id="46" dur="500" fill="hold"/>
                                        <p:tgtEl>
                                          <p:spTgt spid="51"/>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52"/>
                                        </p:tgtEl>
                                        <p:attrNameLst>
                                          <p:attrName>style.visibility</p:attrName>
                                        </p:attrNameLst>
                                      </p:cBhvr>
                                      <p:to>
                                        <p:strVal val="visible"/>
                                      </p:to>
                                    </p:set>
                                    <p:anim calcmode="lin" valueType="num">
                                      <p:cBhvr additive="base">
                                        <p:cTn id="49" dur="500" fill="hold"/>
                                        <p:tgtEl>
                                          <p:spTgt spid="52"/>
                                        </p:tgtEl>
                                        <p:attrNameLst>
                                          <p:attrName>ppt_x</p:attrName>
                                        </p:attrNameLst>
                                      </p:cBhvr>
                                      <p:tavLst>
                                        <p:tav tm="0">
                                          <p:val>
                                            <p:strVal val="#ppt_x"/>
                                          </p:val>
                                        </p:tav>
                                        <p:tav tm="100000">
                                          <p:val>
                                            <p:strVal val="#ppt_x"/>
                                          </p:val>
                                        </p:tav>
                                      </p:tavLst>
                                    </p:anim>
                                    <p:anim calcmode="lin" valueType="num">
                                      <p:cBhvr additive="base">
                                        <p:cTn id="50"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56" presetClass="entr" presetSubtype="0" fill="hold" grpId="0" nodeType="clickEffect">
                                  <p:stCondLst>
                                    <p:cond delay="0"/>
                                  </p:stCondLst>
                                  <p:iterate type="lt">
                                    <p:tmPct val="10000"/>
                                  </p:iterate>
                                  <p:childTnLst>
                                    <p:set>
                                      <p:cBhvr>
                                        <p:cTn id="54" dur="1" fill="hold">
                                          <p:stCondLst>
                                            <p:cond delay="0"/>
                                          </p:stCondLst>
                                        </p:cTn>
                                        <p:tgtEl>
                                          <p:spTgt spid="13"/>
                                        </p:tgtEl>
                                        <p:attrNameLst>
                                          <p:attrName>style.visibility</p:attrName>
                                        </p:attrNameLst>
                                      </p:cBhvr>
                                      <p:to>
                                        <p:strVal val="visible"/>
                                      </p:to>
                                    </p:set>
                                    <p:anim by="(-#ppt_w*2)" calcmode="lin" valueType="num">
                                      <p:cBhvr rctx="PPT">
                                        <p:cTn id="55" dur="500" autoRev="1" fill="hold">
                                          <p:stCondLst>
                                            <p:cond delay="0"/>
                                          </p:stCondLst>
                                        </p:cTn>
                                        <p:tgtEl>
                                          <p:spTgt spid="13"/>
                                        </p:tgtEl>
                                        <p:attrNameLst>
                                          <p:attrName>ppt_w</p:attrName>
                                        </p:attrNameLst>
                                      </p:cBhvr>
                                    </p:anim>
                                    <p:anim by="(#ppt_w*0.50)" calcmode="lin" valueType="num">
                                      <p:cBhvr>
                                        <p:cTn id="56" dur="500" decel="50000" autoRev="1" fill="hold">
                                          <p:stCondLst>
                                            <p:cond delay="0"/>
                                          </p:stCondLst>
                                        </p:cTn>
                                        <p:tgtEl>
                                          <p:spTgt spid="13"/>
                                        </p:tgtEl>
                                        <p:attrNameLst>
                                          <p:attrName>ppt_x</p:attrName>
                                        </p:attrNameLst>
                                      </p:cBhvr>
                                    </p:anim>
                                    <p:anim from="(-#ppt_h/2)" to="(#ppt_y)" calcmode="lin" valueType="num">
                                      <p:cBhvr>
                                        <p:cTn id="57" dur="1000" fill="hold">
                                          <p:stCondLst>
                                            <p:cond delay="0"/>
                                          </p:stCondLst>
                                        </p:cTn>
                                        <p:tgtEl>
                                          <p:spTgt spid="13"/>
                                        </p:tgtEl>
                                        <p:attrNameLst>
                                          <p:attrName>ppt_y</p:attrName>
                                        </p:attrNameLst>
                                      </p:cBhvr>
                                    </p:anim>
                                    <p:animRot by="21600000">
                                      <p:cBhvr>
                                        <p:cTn id="58" dur="1000" fill="hold">
                                          <p:stCondLst>
                                            <p:cond delay="0"/>
                                          </p:stCondLst>
                                        </p:cTn>
                                        <p:tgtEl>
                                          <p:spTgt spid="13"/>
                                        </p:tgtEl>
                                        <p:attrNameLst>
                                          <p:attrName>r</p:attrName>
                                        </p:attrNameLst>
                                      </p:cBhvr>
                                    </p:animRot>
                                  </p:childTnLst>
                                </p:cTn>
                              </p:par>
                            </p:childTnLst>
                          </p:cTn>
                        </p:par>
                      </p:childTnLst>
                    </p:cTn>
                  </p:par>
                  <p:par>
                    <p:cTn id="59" fill="hold">
                      <p:stCondLst>
                        <p:cond delay="indefinite"/>
                      </p:stCondLst>
                      <p:childTnLst>
                        <p:par>
                          <p:cTn id="60" fill="hold">
                            <p:stCondLst>
                              <p:cond delay="0"/>
                            </p:stCondLst>
                            <p:childTnLst>
                              <p:par>
                                <p:cTn id="61" presetID="15" presetClass="entr" presetSubtype="0" fill="hold" grpId="0" nodeType="clickEffect">
                                  <p:stCondLst>
                                    <p:cond delay="0"/>
                                  </p:stCondLst>
                                  <p:childTnLst>
                                    <p:set>
                                      <p:cBhvr>
                                        <p:cTn id="62" dur="1" fill="hold">
                                          <p:stCondLst>
                                            <p:cond delay="0"/>
                                          </p:stCondLst>
                                        </p:cTn>
                                        <p:tgtEl>
                                          <p:spTgt spid="18"/>
                                        </p:tgtEl>
                                        <p:attrNameLst>
                                          <p:attrName>style.visibility</p:attrName>
                                        </p:attrNameLst>
                                      </p:cBhvr>
                                      <p:to>
                                        <p:strVal val="visible"/>
                                      </p:to>
                                    </p:set>
                                    <p:anim calcmode="lin" valueType="num">
                                      <p:cBhvr>
                                        <p:cTn id="63" dur="1000" fill="hold"/>
                                        <p:tgtEl>
                                          <p:spTgt spid="18"/>
                                        </p:tgtEl>
                                        <p:attrNameLst>
                                          <p:attrName>ppt_w</p:attrName>
                                        </p:attrNameLst>
                                      </p:cBhvr>
                                      <p:tavLst>
                                        <p:tav tm="0">
                                          <p:val>
                                            <p:fltVal val="0"/>
                                          </p:val>
                                        </p:tav>
                                        <p:tav tm="100000">
                                          <p:val>
                                            <p:strVal val="#ppt_w"/>
                                          </p:val>
                                        </p:tav>
                                      </p:tavLst>
                                    </p:anim>
                                    <p:anim calcmode="lin" valueType="num">
                                      <p:cBhvr>
                                        <p:cTn id="64" dur="1000" fill="hold"/>
                                        <p:tgtEl>
                                          <p:spTgt spid="18"/>
                                        </p:tgtEl>
                                        <p:attrNameLst>
                                          <p:attrName>ppt_h</p:attrName>
                                        </p:attrNameLst>
                                      </p:cBhvr>
                                      <p:tavLst>
                                        <p:tav tm="0">
                                          <p:val>
                                            <p:fltVal val="0"/>
                                          </p:val>
                                        </p:tav>
                                        <p:tav tm="100000">
                                          <p:val>
                                            <p:strVal val="#ppt_h"/>
                                          </p:val>
                                        </p:tav>
                                      </p:tavLst>
                                    </p:anim>
                                    <p:anim calcmode="lin" valueType="num">
                                      <p:cBhvr>
                                        <p:cTn id="65" dur="1000" fill="hold"/>
                                        <p:tgtEl>
                                          <p:spTgt spid="18"/>
                                        </p:tgtEl>
                                        <p:attrNameLst>
                                          <p:attrName>ppt_x</p:attrName>
                                        </p:attrNameLst>
                                      </p:cBhvr>
                                      <p:tavLst>
                                        <p:tav tm="0" fmla="#ppt_x+(cos(-2*pi*(1-$))*-#ppt_x-sin(-2*pi*(1-$))*(1-#ppt_y))*(1-$)">
                                          <p:val>
                                            <p:fltVal val="0"/>
                                          </p:val>
                                        </p:tav>
                                        <p:tav tm="100000">
                                          <p:val>
                                            <p:fltVal val="1"/>
                                          </p:val>
                                        </p:tav>
                                      </p:tavLst>
                                    </p:anim>
                                    <p:anim calcmode="lin" valueType="num">
                                      <p:cBhvr>
                                        <p:cTn id="66" dur="1000" fill="hold"/>
                                        <p:tgtEl>
                                          <p:spTgt spid="1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7" fill="hold">
                      <p:stCondLst>
                        <p:cond delay="indefinite"/>
                      </p:stCondLst>
                      <p:childTnLst>
                        <p:par>
                          <p:cTn id="68" fill="hold">
                            <p:stCondLst>
                              <p:cond delay="0"/>
                            </p:stCondLst>
                            <p:childTnLst>
                              <p:par>
                                <p:cTn id="69" presetID="51" presetClass="entr" presetSubtype="0" fill="hold" nodeType="clickEffect">
                                  <p:stCondLst>
                                    <p:cond delay="0"/>
                                  </p:stCondLst>
                                  <p:childTnLst>
                                    <p:set>
                                      <p:cBhvr>
                                        <p:cTn id="70" dur="1" fill="hold">
                                          <p:stCondLst>
                                            <p:cond delay="0"/>
                                          </p:stCondLst>
                                        </p:cTn>
                                        <p:tgtEl>
                                          <p:spTgt spid="19"/>
                                        </p:tgtEl>
                                        <p:attrNameLst>
                                          <p:attrName>style.visibility</p:attrName>
                                        </p:attrNameLst>
                                      </p:cBhvr>
                                      <p:to>
                                        <p:strVal val="visible"/>
                                      </p:to>
                                    </p:set>
                                    <p:animEffect transition="in" filter="fade">
                                      <p:cBhvr>
                                        <p:cTn id="71" dur="770" decel="100000"/>
                                        <p:tgtEl>
                                          <p:spTgt spid="19"/>
                                        </p:tgtEl>
                                      </p:cBhvr>
                                    </p:animEffect>
                                    <p:animScale>
                                      <p:cBhvr>
                                        <p:cTn id="72" dur="770" decel="100000"/>
                                        <p:tgtEl>
                                          <p:spTgt spid="19"/>
                                        </p:tgtEl>
                                      </p:cBhvr>
                                      <p:from x="10000" y="10000"/>
                                      <p:to x="200000" y="450000"/>
                                    </p:animScale>
                                    <p:animScale>
                                      <p:cBhvr>
                                        <p:cTn id="73" dur="1230" accel="100000" fill="hold">
                                          <p:stCondLst>
                                            <p:cond delay="770"/>
                                          </p:stCondLst>
                                        </p:cTn>
                                        <p:tgtEl>
                                          <p:spTgt spid="19"/>
                                        </p:tgtEl>
                                      </p:cBhvr>
                                      <p:from x="200000" y="450000"/>
                                      <p:to x="100000" y="100000"/>
                                    </p:animScale>
                                    <p:set>
                                      <p:cBhvr>
                                        <p:cTn id="74" dur="770" fill="hold"/>
                                        <p:tgtEl>
                                          <p:spTgt spid="19"/>
                                        </p:tgtEl>
                                        <p:attrNameLst>
                                          <p:attrName>ppt_x</p:attrName>
                                        </p:attrNameLst>
                                      </p:cBhvr>
                                      <p:to>
                                        <p:strVal val="(0.5)"/>
                                      </p:to>
                                    </p:set>
                                    <p:anim from="(0.5)" to="(#ppt_x)" calcmode="lin" valueType="num">
                                      <p:cBhvr>
                                        <p:cTn id="75" dur="1230" accel="100000" fill="hold">
                                          <p:stCondLst>
                                            <p:cond delay="770"/>
                                          </p:stCondLst>
                                        </p:cTn>
                                        <p:tgtEl>
                                          <p:spTgt spid="19"/>
                                        </p:tgtEl>
                                        <p:attrNameLst>
                                          <p:attrName>ppt_x</p:attrName>
                                        </p:attrNameLst>
                                      </p:cBhvr>
                                    </p:anim>
                                    <p:set>
                                      <p:cBhvr>
                                        <p:cTn id="76" dur="770" fill="hold"/>
                                        <p:tgtEl>
                                          <p:spTgt spid="19"/>
                                        </p:tgtEl>
                                        <p:attrNameLst>
                                          <p:attrName>ppt_y</p:attrName>
                                        </p:attrNameLst>
                                      </p:cBhvr>
                                      <p:to>
                                        <p:strVal val="(#ppt_y+0.4)"/>
                                      </p:to>
                                    </p:set>
                                    <p:anim from="(#ppt_y+0.4)" to="(#ppt_y)" calcmode="lin" valueType="num">
                                      <p:cBhvr>
                                        <p:cTn id="77" dur="1230" accel="100000" fill="hold">
                                          <p:stCondLst>
                                            <p:cond delay="770"/>
                                          </p:stCondLst>
                                        </p:cTn>
                                        <p:tgtEl>
                                          <p:spTgt spid="19"/>
                                        </p:tgtEl>
                                        <p:attrNameLst>
                                          <p:attrName>ppt_y</p:attrName>
                                        </p:attrNameLst>
                                      </p:cBhvr>
                                    </p:anim>
                                  </p:childTnLst>
                                </p:cTn>
                              </p:par>
                            </p:childTnLst>
                          </p:cTn>
                        </p:par>
                      </p:childTnLst>
                    </p:cTn>
                  </p:par>
                  <p:par>
                    <p:cTn id="78" fill="hold">
                      <p:stCondLst>
                        <p:cond delay="indefinite"/>
                      </p:stCondLst>
                      <p:childTnLst>
                        <p:par>
                          <p:cTn id="79" fill="hold">
                            <p:stCondLst>
                              <p:cond delay="0"/>
                            </p:stCondLst>
                            <p:childTnLst>
                              <p:par>
                                <p:cTn id="80" presetID="15" presetClass="entr" presetSubtype="0" fill="hold" grpId="0" nodeType="clickEffect">
                                  <p:stCondLst>
                                    <p:cond delay="0"/>
                                  </p:stCondLst>
                                  <p:childTnLst>
                                    <p:set>
                                      <p:cBhvr>
                                        <p:cTn id="81" dur="1" fill="hold">
                                          <p:stCondLst>
                                            <p:cond delay="0"/>
                                          </p:stCondLst>
                                        </p:cTn>
                                        <p:tgtEl>
                                          <p:spTgt spid="27"/>
                                        </p:tgtEl>
                                        <p:attrNameLst>
                                          <p:attrName>style.visibility</p:attrName>
                                        </p:attrNameLst>
                                      </p:cBhvr>
                                      <p:to>
                                        <p:strVal val="visible"/>
                                      </p:to>
                                    </p:set>
                                    <p:anim calcmode="lin" valueType="num">
                                      <p:cBhvr>
                                        <p:cTn id="82" dur="1000" fill="hold"/>
                                        <p:tgtEl>
                                          <p:spTgt spid="27"/>
                                        </p:tgtEl>
                                        <p:attrNameLst>
                                          <p:attrName>ppt_w</p:attrName>
                                        </p:attrNameLst>
                                      </p:cBhvr>
                                      <p:tavLst>
                                        <p:tav tm="0">
                                          <p:val>
                                            <p:fltVal val="0"/>
                                          </p:val>
                                        </p:tav>
                                        <p:tav tm="100000">
                                          <p:val>
                                            <p:strVal val="#ppt_w"/>
                                          </p:val>
                                        </p:tav>
                                      </p:tavLst>
                                    </p:anim>
                                    <p:anim calcmode="lin" valueType="num">
                                      <p:cBhvr>
                                        <p:cTn id="83" dur="1000" fill="hold"/>
                                        <p:tgtEl>
                                          <p:spTgt spid="27"/>
                                        </p:tgtEl>
                                        <p:attrNameLst>
                                          <p:attrName>ppt_h</p:attrName>
                                        </p:attrNameLst>
                                      </p:cBhvr>
                                      <p:tavLst>
                                        <p:tav tm="0">
                                          <p:val>
                                            <p:fltVal val="0"/>
                                          </p:val>
                                        </p:tav>
                                        <p:tav tm="100000">
                                          <p:val>
                                            <p:strVal val="#ppt_h"/>
                                          </p:val>
                                        </p:tav>
                                      </p:tavLst>
                                    </p:anim>
                                    <p:anim calcmode="lin" valueType="num">
                                      <p:cBhvr>
                                        <p:cTn id="84" dur="1000" fill="hold"/>
                                        <p:tgtEl>
                                          <p:spTgt spid="27"/>
                                        </p:tgtEl>
                                        <p:attrNameLst>
                                          <p:attrName>ppt_x</p:attrName>
                                        </p:attrNameLst>
                                      </p:cBhvr>
                                      <p:tavLst>
                                        <p:tav tm="0" fmla="#ppt_x+(cos(-2*pi*(1-$))*-#ppt_x-sin(-2*pi*(1-$))*(1-#ppt_y))*(1-$)">
                                          <p:val>
                                            <p:fltVal val="0"/>
                                          </p:val>
                                        </p:tav>
                                        <p:tav tm="100000">
                                          <p:val>
                                            <p:fltVal val="1"/>
                                          </p:val>
                                        </p:tav>
                                      </p:tavLst>
                                    </p:anim>
                                    <p:anim calcmode="lin" valueType="num">
                                      <p:cBhvr>
                                        <p:cTn id="85" dur="1000" fill="hold"/>
                                        <p:tgtEl>
                                          <p:spTgt spid="2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86" fill="hold">
                      <p:stCondLst>
                        <p:cond delay="indefinite"/>
                      </p:stCondLst>
                      <p:childTnLst>
                        <p:par>
                          <p:cTn id="87" fill="hold">
                            <p:stCondLst>
                              <p:cond delay="0"/>
                            </p:stCondLst>
                            <p:childTnLst>
                              <p:par>
                                <p:cTn id="88" presetID="18" presetClass="entr" presetSubtype="12" fill="hold" nodeType="clickEffect">
                                  <p:stCondLst>
                                    <p:cond delay="0"/>
                                  </p:stCondLst>
                                  <p:childTnLst>
                                    <p:set>
                                      <p:cBhvr>
                                        <p:cTn id="89" dur="1" fill="hold">
                                          <p:stCondLst>
                                            <p:cond delay="0"/>
                                          </p:stCondLst>
                                        </p:cTn>
                                        <p:tgtEl>
                                          <p:spTgt spid="28"/>
                                        </p:tgtEl>
                                        <p:attrNameLst>
                                          <p:attrName>style.visibility</p:attrName>
                                        </p:attrNameLst>
                                      </p:cBhvr>
                                      <p:to>
                                        <p:strVal val="visible"/>
                                      </p:to>
                                    </p:set>
                                    <p:animEffect transition="in" filter="strips(downLeft)">
                                      <p:cBhvr>
                                        <p:cTn id="90" dur="500"/>
                                        <p:tgtEl>
                                          <p:spTgt spid="28"/>
                                        </p:tgtEl>
                                      </p:cBhvr>
                                    </p:animEffect>
                                  </p:childTnLst>
                                </p:cTn>
                              </p:par>
                            </p:childTnLst>
                          </p:cTn>
                        </p:par>
                      </p:childTnLst>
                    </p:cTn>
                  </p:par>
                  <p:par>
                    <p:cTn id="91" fill="hold">
                      <p:stCondLst>
                        <p:cond delay="indefinite"/>
                      </p:stCondLst>
                      <p:childTnLst>
                        <p:par>
                          <p:cTn id="92" fill="hold">
                            <p:stCondLst>
                              <p:cond delay="0"/>
                            </p:stCondLst>
                            <p:childTnLst>
                              <p:par>
                                <p:cTn id="93" presetID="15" presetClass="entr" presetSubtype="0" fill="hold" grpId="0" nodeType="clickEffect">
                                  <p:stCondLst>
                                    <p:cond delay="0"/>
                                  </p:stCondLst>
                                  <p:childTnLst>
                                    <p:set>
                                      <p:cBhvr>
                                        <p:cTn id="94" dur="1" fill="hold">
                                          <p:stCondLst>
                                            <p:cond delay="0"/>
                                          </p:stCondLst>
                                        </p:cTn>
                                        <p:tgtEl>
                                          <p:spTgt spid="36"/>
                                        </p:tgtEl>
                                        <p:attrNameLst>
                                          <p:attrName>style.visibility</p:attrName>
                                        </p:attrNameLst>
                                      </p:cBhvr>
                                      <p:to>
                                        <p:strVal val="visible"/>
                                      </p:to>
                                    </p:set>
                                    <p:anim calcmode="lin" valueType="num">
                                      <p:cBhvr>
                                        <p:cTn id="95" dur="1000" fill="hold"/>
                                        <p:tgtEl>
                                          <p:spTgt spid="36"/>
                                        </p:tgtEl>
                                        <p:attrNameLst>
                                          <p:attrName>ppt_w</p:attrName>
                                        </p:attrNameLst>
                                      </p:cBhvr>
                                      <p:tavLst>
                                        <p:tav tm="0">
                                          <p:val>
                                            <p:fltVal val="0"/>
                                          </p:val>
                                        </p:tav>
                                        <p:tav tm="100000">
                                          <p:val>
                                            <p:strVal val="#ppt_w"/>
                                          </p:val>
                                        </p:tav>
                                      </p:tavLst>
                                    </p:anim>
                                    <p:anim calcmode="lin" valueType="num">
                                      <p:cBhvr>
                                        <p:cTn id="96" dur="1000" fill="hold"/>
                                        <p:tgtEl>
                                          <p:spTgt spid="36"/>
                                        </p:tgtEl>
                                        <p:attrNameLst>
                                          <p:attrName>ppt_h</p:attrName>
                                        </p:attrNameLst>
                                      </p:cBhvr>
                                      <p:tavLst>
                                        <p:tav tm="0">
                                          <p:val>
                                            <p:fltVal val="0"/>
                                          </p:val>
                                        </p:tav>
                                        <p:tav tm="100000">
                                          <p:val>
                                            <p:strVal val="#ppt_h"/>
                                          </p:val>
                                        </p:tav>
                                      </p:tavLst>
                                    </p:anim>
                                    <p:anim calcmode="lin" valueType="num">
                                      <p:cBhvr>
                                        <p:cTn id="97" dur="1000" fill="hold"/>
                                        <p:tgtEl>
                                          <p:spTgt spid="36"/>
                                        </p:tgtEl>
                                        <p:attrNameLst>
                                          <p:attrName>ppt_x</p:attrName>
                                        </p:attrNameLst>
                                      </p:cBhvr>
                                      <p:tavLst>
                                        <p:tav tm="0" fmla="#ppt_x+(cos(-2*pi*(1-$))*-#ppt_x-sin(-2*pi*(1-$))*(1-#ppt_y))*(1-$)">
                                          <p:val>
                                            <p:fltVal val="0"/>
                                          </p:val>
                                        </p:tav>
                                        <p:tav tm="100000">
                                          <p:val>
                                            <p:fltVal val="1"/>
                                          </p:val>
                                        </p:tav>
                                      </p:tavLst>
                                    </p:anim>
                                    <p:anim calcmode="lin" valueType="num">
                                      <p:cBhvr>
                                        <p:cTn id="98" dur="1000" fill="hold"/>
                                        <p:tgtEl>
                                          <p:spTgt spid="3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99" fill="hold">
                      <p:stCondLst>
                        <p:cond delay="indefinite"/>
                      </p:stCondLst>
                      <p:childTnLst>
                        <p:par>
                          <p:cTn id="100" fill="hold">
                            <p:stCondLst>
                              <p:cond delay="0"/>
                            </p:stCondLst>
                            <p:childTnLst>
                              <p:par>
                                <p:cTn id="101" presetID="21" presetClass="entr" presetSubtype="4" fill="hold" nodeType="clickEffect">
                                  <p:stCondLst>
                                    <p:cond delay="0"/>
                                  </p:stCondLst>
                                  <p:childTnLst>
                                    <p:set>
                                      <p:cBhvr>
                                        <p:cTn id="102" dur="1" fill="hold">
                                          <p:stCondLst>
                                            <p:cond delay="0"/>
                                          </p:stCondLst>
                                        </p:cTn>
                                        <p:tgtEl>
                                          <p:spTgt spid="37"/>
                                        </p:tgtEl>
                                        <p:attrNameLst>
                                          <p:attrName>style.visibility</p:attrName>
                                        </p:attrNameLst>
                                      </p:cBhvr>
                                      <p:to>
                                        <p:strVal val="visible"/>
                                      </p:to>
                                    </p:set>
                                    <p:animEffect transition="in" filter="wheel(4)">
                                      <p:cBhvr>
                                        <p:cTn id="103" dur="20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3" grpId="0"/>
      <p:bldP spid="18" grpId="0"/>
      <p:bldP spid="27" grpId="0"/>
      <p:bldP spid="36" grpId="0"/>
      <p:bldP spid="45" grpId="0" animBg="1"/>
      <p:bldP spid="46" grpId="0"/>
      <p:bldP spid="47" grpId="0"/>
      <p:bldP spid="48" grpId="0"/>
      <p:bldP spid="49" grpId="0"/>
      <p:bldP spid="50" grpId="0"/>
      <p:bldP spid="51" grpId="0"/>
      <p:bldP spid="52"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6&quot;/&gt;&lt;/object&gt;&lt;object type=&quot;3&quot; unique_id=&quot;10005&quot;&gt;&lt;property id=&quot;20148&quot; value=&quot;5&quot;/&gt;&lt;property id=&quot;20300&quot; value=&quot;Slide 2&quot;/&gt;&lt;property id=&quot;20307&quot; value=&quot;257&quot;/&gt;&lt;/object&gt;&lt;object type=&quot;3&quot; unique_id=&quot;10006&quot;&gt;&lt;property id=&quot;20148&quot; value=&quot;5&quot;/&gt;&lt;property id=&quot;20300&quot; value=&quot;Slide 3&quot;/&gt;&lt;property id=&quot;20307&quot; value=&quot;258&quot;/&gt;&lt;/object&gt;&lt;object type=&quot;3&quot; unique_id=&quot;10007&quot;&gt;&lt;property id=&quot;20148&quot; value=&quot;5&quot;/&gt;&lt;property id=&quot;20300&quot; value=&quot;Slide 4&quot;/&gt;&lt;property id=&quot;20307&quot; value=&quot;259&quot;/&gt;&lt;/object&gt;&lt;object type=&quot;3&quot; unique_id=&quot;10008&quot;&gt;&lt;property id=&quot;20148&quot; value=&quot;5&quot;/&gt;&lt;property id=&quot;20300&quot; value=&quot;Slide 5&quot;/&gt;&lt;property id=&quot;20307&quot; value=&quot;260&quot;/&gt;&lt;/object&gt;&lt;object type=&quot;3&quot; unique_id=&quot;10009&quot;&gt;&lt;property id=&quot;20148&quot; value=&quot;5&quot;/&gt;&lt;property id=&quot;20300&quot; value=&quot;Slide 6&quot;/&gt;&lt;property id=&quot;20307&quot; value=&quot;261&quot;/&gt;&lt;/object&gt;&lt;object type=&quot;3&quot; unique_id=&quot;10010&quot;&gt;&lt;property id=&quot;20148&quot; value=&quot;5&quot;/&gt;&lt;property id=&quot;20300&quot; value=&quot;Slide 7&quot;/&gt;&lt;property id=&quot;20307&quot; value=&quot;262&quot;/&gt;&lt;/object&gt;&lt;object type=&quot;3&quot; unique_id=&quot;10011&quot;&gt;&lt;property id=&quot;20148&quot; value=&quot;5&quot;/&gt;&lt;property id=&quot;20300&quot; value=&quot;Slide 8&quot;/&gt;&lt;property id=&quot;20307&quot; value=&quot;263&quot;/&gt;&lt;/object&gt;&lt;object type=&quot;3&quot; unique_id=&quot;10012&quot;&gt;&lt;property id=&quot;20148&quot; value=&quot;5&quot;/&gt;&lt;property id=&quot;20300&quot; value=&quot;Slide 9&quot;/&gt;&lt;property id=&quot;20307&quot; value=&quot;264&quot;/&gt;&lt;/object&gt;&lt;object type=&quot;3&quot; unique_id=&quot;10013&quot;&gt;&lt;property id=&quot;20148&quot; value=&quot;5&quot;/&gt;&lt;property id=&quot;20300&quot; value=&quot;Slide 10 - &amp;quot;* CỦNG CỐ&amp;quot;&quot;/&gt;&lt;property id=&quot;20307&quot; value=&quot;265&quot;/&gt;&lt;/object&gt;&lt;object type=&quot;3&quot; unique_id=&quot;10014&quot;&gt;&lt;property id=&quot;20148&quot; value=&quot;5&quot;/&gt;&lt;property id=&quot;20300&quot; value=&quot;Slide 11&quot;/&gt;&lt;property id=&quot;20307&quot; value=&quot;266&quot;/&gt;&lt;/object&gt;&lt;object type=&quot;3&quot; unique_id=&quot;10015&quot;&gt;&lt;property id=&quot;20148&quot; value=&quot;5&quot;/&gt;&lt;property id=&quot;20300&quot; value=&quot;Slide 12 - &amp;quot;Hướng dẫn về nhà&amp;quot;&quot;/&gt;&lt;property id=&quot;20307&quot; value=&quot;267&quot;/&gt;&lt;/object&gt;&lt;object type=&quot;3&quot; unique_id=&quot;10016&quot;&gt;&lt;property id=&quot;20148&quot; value=&quot;5&quot;/&gt;&lt;property id=&quot;20300&quot; value=&quot;Slide 13&quot;/&gt;&lt;property id=&quot;20307&quot; value=&quot;268&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160</TotalTime>
  <Words>997</Words>
  <Application>Microsoft Office PowerPoint</Application>
  <PresentationFormat>On-screen Show (16:10)</PresentationFormat>
  <Paragraphs>140</Paragraphs>
  <Slides>13</Slides>
  <Notes>4</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Slide 4</vt:lpstr>
      <vt:lpstr>Slide 5</vt:lpstr>
      <vt:lpstr>Slide 6</vt:lpstr>
      <vt:lpstr>Slide 7</vt:lpstr>
      <vt:lpstr>Slide 8</vt:lpstr>
      <vt:lpstr>Slide 9</vt:lpstr>
      <vt:lpstr>* CỦNG CỐ</vt:lpstr>
      <vt:lpstr>Slide 11</vt:lpstr>
      <vt:lpstr>Hướng dẫn về nhà</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andongnhi</dc:creator>
  <cp:lastModifiedBy>NP-COMPUTER</cp:lastModifiedBy>
  <cp:revision>16</cp:revision>
  <dcterms:created xsi:type="dcterms:W3CDTF">2016-09-10T10:12:15Z</dcterms:created>
  <dcterms:modified xsi:type="dcterms:W3CDTF">2017-10-03T16:38:31Z</dcterms:modified>
</cp:coreProperties>
</file>